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4"/>
    <p:sldMasterId id="2147483652"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Lst>
  <p:sldSz cy="6858000" cx="12192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26" roundtripDataSignature="AMtx7mjSjaTP8kZpOCrurqtVyWS2VJvyO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E416F99-EE52-4749-B93E-63110CDB7252}">
  <a:tblStyle styleId="{8E416F99-EE52-4749-B93E-63110CDB7252}"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8F7F2"/>
          </a:solidFill>
        </a:fill>
      </a:tcStyle>
    </a:wholeTbl>
    <a:band1H>
      <a:tcTxStyle/>
      <a:tcStyle>
        <a:fill>
          <a:solidFill>
            <a:srgbClr val="CEEEE3"/>
          </a:solidFill>
        </a:fill>
      </a:tcStyle>
    </a:band1H>
    <a:band2H>
      <a:tcTxStyle/>
    </a:band2H>
    <a:band1V>
      <a:tcTxStyle/>
      <a:tcStyle>
        <a:fill>
          <a:solidFill>
            <a:srgbClr val="CEEEE3"/>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slide" Target="slides/slide19.xml"/><Relationship Id="rId5" Type="http://schemas.openxmlformats.org/officeDocument/2006/relationships/slideMaster" Target="slideMasters/slideMaster2.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6pPr>
            <a:lvl7pPr indent="-228600" lvl="6" marL="32004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7pPr>
            <a:lvl8pPr indent="-228600" lvl="7" marL="36576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8pPr>
            <a:lvl9pPr indent="-228600" lvl="8" marL="411480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fr-FR"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8" name="Google Shape;19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5" name="Google Shape;225;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4" name="Shape 234"/>
        <p:cNvGrpSpPr/>
        <p:nvPr/>
      </p:nvGrpSpPr>
      <p:grpSpPr>
        <a:xfrm>
          <a:off x="0" y="0"/>
          <a:ext cx="0" cy="0"/>
          <a:chOff x="0" y="0"/>
          <a:chExt cx="0" cy="0"/>
        </a:xfrm>
      </p:grpSpPr>
      <p:sp>
        <p:nvSpPr>
          <p:cNvPr id="235" name="Google Shape;235;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6" name="Google Shape;23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4" name="Google Shape;25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3" name="Google Shape;26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0" name="Shape 270"/>
        <p:cNvGrpSpPr/>
        <p:nvPr/>
      </p:nvGrpSpPr>
      <p:grpSpPr>
        <a:xfrm>
          <a:off x="0" y="0"/>
          <a:ext cx="0" cy="0"/>
          <a:chOff x="0" y="0"/>
          <a:chExt cx="0" cy="0"/>
        </a:xfrm>
      </p:grpSpPr>
      <p:sp>
        <p:nvSpPr>
          <p:cNvPr id="271" name="Google Shape;271;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2" name="Google Shape;272;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1" name="Google Shape;281;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0" name="Google Shape;130;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9" name="Google Shape;159;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7" name="Shape 167"/>
        <p:cNvGrpSpPr/>
        <p:nvPr/>
      </p:nvGrpSpPr>
      <p:grpSpPr>
        <a:xfrm>
          <a:off x="0" y="0"/>
          <a:ext cx="0" cy="0"/>
          <a:chOff x="0" y="0"/>
          <a:chExt cx="0" cy="0"/>
        </a:xfrm>
      </p:grpSpPr>
      <p:sp>
        <p:nvSpPr>
          <p:cNvPr id="168" name="Google Shape;168;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9" name="Google Shape;169;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5" name="Google Shape;175;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2" name="Google Shape;182;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iapositive de titre bleu">
  <p:cSld name="Diapositive de titre bleu">
    <p:bg>
      <p:bgPr>
        <a:solidFill>
          <a:schemeClr val="lt2"/>
        </a:solidFill>
      </p:bgPr>
    </p:bg>
    <p:spTree>
      <p:nvGrpSpPr>
        <p:cNvPr id="10" name="Shape 10"/>
        <p:cNvGrpSpPr/>
        <p:nvPr/>
      </p:nvGrpSpPr>
      <p:grpSpPr>
        <a:xfrm>
          <a:off x="0" y="0"/>
          <a:ext cx="0" cy="0"/>
          <a:chOff x="0" y="0"/>
          <a:chExt cx="0" cy="0"/>
        </a:xfrm>
      </p:grpSpPr>
      <p:sp>
        <p:nvSpPr>
          <p:cNvPr id="11" name="Google Shape;11;p21"/>
          <p:cNvSpPr/>
          <p:nvPr/>
        </p:nvSpPr>
        <p:spPr>
          <a:xfrm>
            <a:off x="5375274" y="0"/>
            <a:ext cx="6816726"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12" name="Google Shape;12;p21"/>
          <p:cNvSpPr txBox="1"/>
          <p:nvPr>
            <p:ph idx="1" type="body"/>
          </p:nvPr>
        </p:nvSpPr>
        <p:spPr>
          <a:xfrm>
            <a:off x="695324" y="2184399"/>
            <a:ext cx="3960814" cy="3584575"/>
          </a:xfrm>
          <a:prstGeom prst="rect">
            <a:avLst/>
          </a:prstGeom>
          <a:noFill/>
          <a:ln>
            <a:noFill/>
          </a:ln>
        </p:spPr>
        <p:txBody>
          <a:bodyPr anchorCtr="0" anchor="b" bIns="0" lIns="0" spcFirstLastPara="1" rIns="0" wrap="square" tIns="0">
            <a:noAutofit/>
          </a:bodyPr>
          <a:lstStyle>
            <a:lvl1pPr indent="-228600" lvl="0" marL="457200" marR="0" rtl="0" algn="l">
              <a:lnSpc>
                <a:spcPct val="90000"/>
              </a:lnSpc>
              <a:spcBef>
                <a:spcPts val="0"/>
              </a:spcBef>
              <a:spcAft>
                <a:spcPts val="0"/>
              </a:spcAft>
              <a:buClr>
                <a:schemeClr val="lt1"/>
              </a:buClr>
              <a:buSzPts val="4000"/>
              <a:buFont typeface="Arial"/>
              <a:buNone/>
              <a:defRPr b="1" i="0" sz="4000" u="none" cap="none" strike="noStrike">
                <a:solidFill>
                  <a:schemeClr val="lt1"/>
                </a:solidFill>
                <a:latin typeface="Arial"/>
                <a:ea typeface="Arial"/>
                <a:cs typeface="Arial"/>
                <a:sym typeface="Arial"/>
              </a:defRPr>
            </a:lvl1pPr>
            <a:lvl2pPr indent="-228600" lvl="1" marL="914400" marR="0" rtl="0" algn="l">
              <a:lnSpc>
                <a:spcPct val="90000"/>
              </a:lnSpc>
              <a:spcBef>
                <a:spcPts val="0"/>
              </a:spcBef>
              <a:spcAft>
                <a:spcPts val="0"/>
              </a:spcAft>
              <a:buClr>
                <a:schemeClr val="accent1"/>
              </a:buClr>
              <a:buSzPts val="1800"/>
              <a:buFont typeface="Arial"/>
              <a:buNone/>
              <a:defRPr b="0" i="0" sz="1800" u="none" cap="none" strike="noStrike">
                <a:solidFill>
                  <a:schemeClr val="accent1"/>
                </a:solidFill>
                <a:latin typeface="Arial"/>
                <a:ea typeface="Arial"/>
                <a:cs typeface="Arial"/>
                <a:sym typeface="Arial"/>
              </a:defRPr>
            </a:lvl2pPr>
            <a:lvl3pPr indent="-228600" lvl="2" marL="1371600" marR="0" rtl="0" algn="l">
              <a:lnSpc>
                <a:spcPct val="100000"/>
              </a:lnSpc>
              <a:spcBef>
                <a:spcPts val="60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3pPr>
            <a:lvl4pPr indent="-228600" lvl="3" marL="1828800" marR="0" rtl="0" algn="l">
              <a:lnSpc>
                <a:spcPct val="100000"/>
              </a:lnSpc>
              <a:spcBef>
                <a:spcPts val="0"/>
              </a:spcBef>
              <a:spcAft>
                <a:spcPts val="0"/>
              </a:spcAft>
              <a:buClr>
                <a:schemeClr val="lt1"/>
              </a:buClr>
              <a:buSzPts val="1200"/>
              <a:buFont typeface="Arial"/>
              <a:buNone/>
              <a:defRPr b="0" i="0" sz="1200" u="none" cap="none" strike="noStrike">
                <a:solidFill>
                  <a:schemeClr val="lt1"/>
                </a:solidFill>
                <a:latin typeface="Arial"/>
                <a:ea typeface="Arial"/>
                <a:cs typeface="Arial"/>
                <a:sym typeface="Arial"/>
              </a:defRPr>
            </a:lvl4pPr>
            <a:lvl5pPr indent="-342900" lvl="4" marL="22860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 name="Google Shape;13;p21"/>
          <p:cNvSpPr/>
          <p:nvPr>
            <p:ph idx="2" type="pic"/>
          </p:nvPr>
        </p:nvSpPr>
        <p:spPr>
          <a:xfrm>
            <a:off x="5375274" y="0"/>
            <a:ext cx="6816726" cy="6858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335DFF"/>
              </a:buClr>
              <a:buSzPts val="2800"/>
              <a:buFont typeface="Arial"/>
              <a:buNone/>
              <a:defRPr b="0" i="0" sz="2800" u="none" cap="none" strike="noStrike">
                <a:solidFill>
                  <a:srgbClr val="335DF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14" name="Google Shape;14;p21"/>
          <p:cNvPicPr preferRelativeResize="0"/>
          <p:nvPr/>
        </p:nvPicPr>
        <p:blipFill rotWithShape="1">
          <a:blip r:embed="rId2">
            <a:alphaModFix/>
          </a:blip>
          <a:srcRect b="0" l="0" r="0" t="0"/>
          <a:stretch/>
        </p:blipFill>
        <p:spPr>
          <a:xfrm>
            <a:off x="695325" y="728663"/>
            <a:ext cx="1080000" cy="544954"/>
          </a:xfrm>
          <a:prstGeom prst="rect">
            <a:avLst/>
          </a:prstGeom>
          <a:noFill/>
          <a:ln>
            <a:noFill/>
          </a:ln>
        </p:spPr>
      </p:pic>
    </p:spTree>
  </p:cSld>
  <p:clrMapOvr>
    <a:masterClrMapping/>
  </p:clrMapOvr>
  <p:extLst>
    <p:ext uri="{DCECCB84-F9BA-43D5-87BE-67443E8EF086}">
      <p15:sldGuideLst>
        <p15:guide id="1" pos="2933">
          <p15:clr>
            <a:srgbClr val="FBAE40"/>
          </p15:clr>
        </p15:guide>
        <p15:guide id="2" orient="horz" pos="363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gure simple 2">
  <p:cSld name="Figure simple 2">
    <p:spTree>
      <p:nvGrpSpPr>
        <p:cNvPr id="77" name="Shape 77"/>
        <p:cNvGrpSpPr/>
        <p:nvPr/>
      </p:nvGrpSpPr>
      <p:grpSpPr>
        <a:xfrm>
          <a:off x="0" y="0"/>
          <a:ext cx="0" cy="0"/>
          <a:chOff x="0" y="0"/>
          <a:chExt cx="0" cy="0"/>
        </a:xfrm>
      </p:grpSpPr>
      <p:sp>
        <p:nvSpPr>
          <p:cNvPr id="78" name="Google Shape;78;p30"/>
          <p:cNvSpPr/>
          <p:nvPr/>
        </p:nvSpPr>
        <p:spPr>
          <a:xfrm>
            <a:off x="4295775" y="729932"/>
            <a:ext cx="7200900" cy="5039043"/>
          </a:xfrm>
          <a:prstGeom prst="rect">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9" name="Google Shape;79;p30"/>
          <p:cNvSpPr txBox="1"/>
          <p:nvPr>
            <p:ph idx="1" type="body"/>
          </p:nvPr>
        </p:nvSpPr>
        <p:spPr>
          <a:xfrm>
            <a:off x="4656138" y="1090298"/>
            <a:ext cx="6480176" cy="4318315"/>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E9E9E9"/>
              </a:buClr>
              <a:buSzPts val="1400"/>
              <a:buFont typeface="Arial"/>
              <a:buNone/>
              <a:defRPr b="0" i="0" sz="1400" u="none" cap="none" strike="noStrike">
                <a:solidFill>
                  <a:srgbClr val="E9E9E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0" name="Google Shape;80;p30"/>
          <p:cNvSpPr txBox="1"/>
          <p:nvPr>
            <p:ph idx="2" type="body"/>
          </p:nvPr>
        </p:nvSpPr>
        <p:spPr>
          <a:xfrm>
            <a:off x="695325" y="5408613"/>
            <a:ext cx="3240088" cy="358776"/>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20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1pPr>
            <a:lvl2pPr indent="-228600" lvl="1" marL="914400" marR="0" rtl="0" algn="r">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317500" lvl="3" marL="1828800" marR="0" rtl="0" algn="l">
              <a:lnSpc>
                <a:spcPct val="100000"/>
              </a:lnSpc>
              <a:spcBef>
                <a:spcPts val="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1" name="Google Shape;81;p30"/>
          <p:cNvSpPr txBox="1"/>
          <p:nvPr>
            <p:ph idx="3" type="body"/>
          </p:nvPr>
        </p:nvSpPr>
        <p:spPr>
          <a:xfrm>
            <a:off x="695325" y="729932"/>
            <a:ext cx="3240088" cy="4678681"/>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indent="-228600" lvl="1" marL="914400" marR="0" rtl="0" algn="l">
              <a:lnSpc>
                <a:spcPct val="100000"/>
              </a:lnSpc>
              <a:spcBef>
                <a:spcPts val="12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2pPr>
            <a:lvl3pPr indent="-228600" lvl="2" marL="1371600" marR="0" rtl="0" algn="l">
              <a:lnSpc>
                <a:spcPct val="11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10000"/>
              </a:lnSpc>
              <a:spcBef>
                <a:spcPts val="1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2" name="Google Shape;82;p30"/>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83" name="Google Shape;83;p30"/>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2933">
          <p15:clr>
            <a:srgbClr val="FBAE40"/>
          </p15:clr>
        </p15:guide>
        <p15:guide id="2" pos="7015">
          <p15:clr>
            <a:srgbClr val="FBAE40"/>
          </p15:clr>
        </p15:guide>
        <p15:guide id="3" pos="2479">
          <p15:clr>
            <a:srgbClr val="FBAE40"/>
          </p15:clr>
        </p15:guide>
        <p15:guide id="4" pos="2706">
          <p15:clr>
            <a:srgbClr val="FBAE40"/>
          </p15:clr>
        </p15:guide>
        <p15:guide id="5" orient="horz" pos="686">
          <p15:clr>
            <a:srgbClr val="FBAE40"/>
          </p15:clr>
        </p15:guide>
        <p15:guide id="6" orient="horz" pos="3407">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aison">
  <p:cSld name="Comparaison">
    <p:spTree>
      <p:nvGrpSpPr>
        <p:cNvPr id="84" name="Shape 84"/>
        <p:cNvGrpSpPr/>
        <p:nvPr/>
      </p:nvGrpSpPr>
      <p:grpSpPr>
        <a:xfrm>
          <a:off x="0" y="0"/>
          <a:ext cx="0" cy="0"/>
          <a:chOff x="0" y="0"/>
          <a:chExt cx="0" cy="0"/>
        </a:xfrm>
      </p:grpSpPr>
      <p:sp>
        <p:nvSpPr>
          <p:cNvPr id="85" name="Google Shape;85;p31"/>
          <p:cNvSpPr/>
          <p:nvPr/>
        </p:nvSpPr>
        <p:spPr>
          <a:xfrm>
            <a:off x="695324" y="1808162"/>
            <a:ext cx="5221289" cy="3962399"/>
          </a:xfrm>
          <a:prstGeom prst="rect">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86" name="Google Shape;86;p31"/>
          <p:cNvSpPr txBox="1"/>
          <p:nvPr>
            <p:ph idx="1" type="body"/>
          </p:nvPr>
        </p:nvSpPr>
        <p:spPr>
          <a:xfrm>
            <a:off x="1055688" y="2168524"/>
            <a:ext cx="4500562" cy="324162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E9E9E9"/>
              </a:buClr>
              <a:buSzPts val="1400"/>
              <a:buFont typeface="Arial"/>
              <a:buNone/>
              <a:defRPr b="0" i="0" sz="1400" u="none" cap="none" strike="noStrike">
                <a:solidFill>
                  <a:srgbClr val="E9E9E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7" name="Google Shape;87;p31"/>
          <p:cNvSpPr txBox="1"/>
          <p:nvPr>
            <p:ph idx="2" type="body"/>
          </p:nvPr>
        </p:nvSpPr>
        <p:spPr>
          <a:xfrm>
            <a:off x="6635750" y="2168116"/>
            <a:ext cx="4500563" cy="3242084"/>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E9E9E9"/>
              </a:buClr>
              <a:buSzPts val="1400"/>
              <a:buFont typeface="Arial"/>
              <a:buNone/>
              <a:defRPr b="0" i="0" sz="1400" u="none" cap="none" strike="noStrike">
                <a:solidFill>
                  <a:srgbClr val="E9E9E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8" name="Google Shape;88;p31"/>
          <p:cNvSpPr txBox="1"/>
          <p:nvPr>
            <p:ph idx="3" type="body"/>
          </p:nvPr>
        </p:nvSpPr>
        <p:spPr>
          <a:xfrm>
            <a:off x="695326" y="728662"/>
            <a:ext cx="6480174" cy="902018"/>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indent="-228600" lvl="1" marL="914400" marR="0" rtl="0" algn="l">
              <a:lnSpc>
                <a:spcPct val="100000"/>
              </a:lnSpc>
              <a:spcBef>
                <a:spcPts val="12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2pPr>
            <a:lvl3pPr indent="-228600" lvl="2" marL="1371600" marR="0" rtl="0" algn="l">
              <a:lnSpc>
                <a:spcPct val="11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10000"/>
              </a:lnSpc>
              <a:spcBef>
                <a:spcPts val="1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89" name="Google Shape;89;p31"/>
          <p:cNvSpPr/>
          <p:nvPr/>
        </p:nvSpPr>
        <p:spPr>
          <a:xfrm>
            <a:off x="6275388" y="1807436"/>
            <a:ext cx="5221289" cy="3963199"/>
          </a:xfrm>
          <a:prstGeom prst="rect">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90" name="Google Shape;90;p31"/>
          <p:cNvSpPr txBox="1"/>
          <p:nvPr>
            <p:ph idx="4" type="body"/>
          </p:nvPr>
        </p:nvSpPr>
        <p:spPr>
          <a:xfrm>
            <a:off x="695324" y="5772466"/>
            <a:ext cx="3060699" cy="358776"/>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20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1pPr>
            <a:lvl2pPr indent="-228600" lvl="1" marL="914400" marR="0" rtl="0" algn="r">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317500" lvl="3" marL="1828800" marR="0" rtl="0" algn="l">
              <a:lnSpc>
                <a:spcPct val="100000"/>
              </a:lnSpc>
              <a:spcBef>
                <a:spcPts val="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1" name="Google Shape;91;p31"/>
          <p:cNvSpPr txBox="1"/>
          <p:nvPr>
            <p:ph idx="5" type="body"/>
          </p:nvPr>
        </p:nvSpPr>
        <p:spPr>
          <a:xfrm>
            <a:off x="6275388" y="5770562"/>
            <a:ext cx="3060699" cy="358776"/>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20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1pPr>
            <a:lvl2pPr indent="-228600" lvl="1" marL="914400" marR="0" rtl="0" algn="r">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317500" lvl="3" marL="1828800" marR="0" rtl="0" algn="l">
              <a:lnSpc>
                <a:spcPct val="100000"/>
              </a:lnSpc>
              <a:spcBef>
                <a:spcPts val="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2" name="Google Shape;92;p31"/>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93" name="Google Shape;93;p31"/>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7015">
          <p15:clr>
            <a:srgbClr val="FBAE40"/>
          </p15:clr>
        </p15:guide>
        <p15:guide id="2" pos="665">
          <p15:clr>
            <a:srgbClr val="FBAE40"/>
          </p15:clr>
        </p15:guide>
        <p15:guide id="3" orient="horz" pos="1366">
          <p15:clr>
            <a:srgbClr val="FBAE40"/>
          </p15:clr>
        </p15:guide>
        <p15:guide id="4" orient="horz" pos="3407">
          <p15:clr>
            <a:srgbClr val="FBAE40"/>
          </p15:clr>
        </p15:guide>
        <p15:guide id="5" pos="3953">
          <p15:clr>
            <a:srgbClr val="FBAE40"/>
          </p15:clr>
        </p15:guide>
        <p15:guide id="6" pos="3727">
          <p15:clr>
            <a:srgbClr val="FBAE40"/>
          </p15:clr>
        </p15:guide>
        <p15:guide id="7" orient="horz" pos="1139">
          <p15:clr>
            <a:srgbClr val="FBAE40"/>
          </p15:clr>
        </p15:guide>
        <p15:guide id="8" pos="3500">
          <p15:clr>
            <a:srgbClr val="FBAE40"/>
          </p15:clr>
        </p15:guide>
        <p15:guide id="9" pos="418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format paysage">
  <p:cSld name="Image format paysage">
    <p:spTree>
      <p:nvGrpSpPr>
        <p:cNvPr id="94" name="Shape 94"/>
        <p:cNvGrpSpPr/>
        <p:nvPr/>
      </p:nvGrpSpPr>
      <p:grpSpPr>
        <a:xfrm>
          <a:off x="0" y="0"/>
          <a:ext cx="0" cy="0"/>
          <a:chOff x="0" y="0"/>
          <a:chExt cx="0" cy="0"/>
        </a:xfrm>
      </p:grpSpPr>
      <p:sp>
        <p:nvSpPr>
          <p:cNvPr id="95" name="Google Shape;95;p32"/>
          <p:cNvSpPr/>
          <p:nvPr>
            <p:ph idx="2" type="pic"/>
          </p:nvPr>
        </p:nvSpPr>
        <p:spPr>
          <a:xfrm>
            <a:off x="-2" y="-2"/>
            <a:ext cx="7896227" cy="648970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E9E9E9"/>
              </a:buClr>
              <a:buSzPts val="1400"/>
              <a:buFont typeface="Arial"/>
              <a:buNone/>
              <a:defRPr b="0" i="0" sz="1400" u="none" cap="none" strike="noStrike">
                <a:solidFill>
                  <a:srgbClr val="E9E9E9"/>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6" name="Google Shape;96;p32"/>
          <p:cNvSpPr txBox="1"/>
          <p:nvPr>
            <p:ph idx="1" type="body"/>
          </p:nvPr>
        </p:nvSpPr>
        <p:spPr>
          <a:xfrm>
            <a:off x="8435975" y="728661"/>
            <a:ext cx="3060700" cy="4681140"/>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indent="-228600" lvl="1" marL="914400" marR="0" rtl="0" algn="l">
              <a:lnSpc>
                <a:spcPct val="100000"/>
              </a:lnSpc>
              <a:spcBef>
                <a:spcPts val="12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2pPr>
            <a:lvl3pPr indent="-228600" lvl="2" marL="1371600" marR="0" rtl="0" algn="l">
              <a:lnSpc>
                <a:spcPct val="11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10000"/>
              </a:lnSpc>
              <a:spcBef>
                <a:spcPts val="1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7" name="Google Shape;97;p32"/>
          <p:cNvSpPr txBox="1"/>
          <p:nvPr>
            <p:ph idx="3" type="body"/>
          </p:nvPr>
        </p:nvSpPr>
        <p:spPr>
          <a:xfrm>
            <a:off x="8435973" y="5409801"/>
            <a:ext cx="3060701" cy="358776"/>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20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1pPr>
            <a:lvl2pPr indent="-228600" lvl="1" marL="914400" marR="0" rtl="0" algn="r">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317500" lvl="3" marL="1828800" marR="0" rtl="0" algn="l">
              <a:lnSpc>
                <a:spcPct val="100000"/>
              </a:lnSpc>
              <a:spcBef>
                <a:spcPts val="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98" name="Google Shape;98;p32"/>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99" name="Google Shape;99;p32"/>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4974">
          <p15:clr>
            <a:srgbClr val="FBAE40"/>
          </p15:clr>
        </p15:guide>
        <p15:guide id="2" pos="5314">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format portrait">
  <p:cSld name="Image format portrait">
    <p:spTree>
      <p:nvGrpSpPr>
        <p:cNvPr id="100" name="Shape 100"/>
        <p:cNvGrpSpPr/>
        <p:nvPr/>
      </p:nvGrpSpPr>
      <p:grpSpPr>
        <a:xfrm>
          <a:off x="0" y="0"/>
          <a:ext cx="0" cy="0"/>
          <a:chOff x="0" y="0"/>
          <a:chExt cx="0" cy="0"/>
        </a:xfrm>
      </p:grpSpPr>
      <p:sp>
        <p:nvSpPr>
          <p:cNvPr id="101" name="Google Shape;101;p33"/>
          <p:cNvSpPr/>
          <p:nvPr>
            <p:ph idx="2" type="pic"/>
          </p:nvPr>
        </p:nvSpPr>
        <p:spPr>
          <a:xfrm>
            <a:off x="7175500" y="-1"/>
            <a:ext cx="5016499" cy="6489701"/>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E9E9E9"/>
              </a:buClr>
              <a:buSzPts val="1400"/>
              <a:buFont typeface="Arial"/>
              <a:buNone/>
              <a:defRPr b="0" i="0" sz="1400" u="none" cap="none" strike="noStrike">
                <a:solidFill>
                  <a:srgbClr val="E9E9E9"/>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2" name="Google Shape;102;p33"/>
          <p:cNvSpPr txBox="1"/>
          <p:nvPr>
            <p:ph idx="1" type="body"/>
          </p:nvPr>
        </p:nvSpPr>
        <p:spPr>
          <a:xfrm>
            <a:off x="695325" y="728661"/>
            <a:ext cx="5940425" cy="4681537"/>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indent="-228600" lvl="1" marL="914400" marR="0" rtl="0" algn="l">
              <a:lnSpc>
                <a:spcPct val="100000"/>
              </a:lnSpc>
              <a:spcBef>
                <a:spcPts val="12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2pPr>
            <a:lvl3pPr indent="-228600" lvl="2" marL="1371600" marR="0" rtl="0" algn="l">
              <a:lnSpc>
                <a:spcPct val="11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10000"/>
              </a:lnSpc>
              <a:spcBef>
                <a:spcPts val="1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3" name="Google Shape;103;p33"/>
          <p:cNvSpPr txBox="1"/>
          <p:nvPr>
            <p:ph idx="3" type="body"/>
          </p:nvPr>
        </p:nvSpPr>
        <p:spPr>
          <a:xfrm>
            <a:off x="695325" y="5410199"/>
            <a:ext cx="5940425" cy="358776"/>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20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1pPr>
            <a:lvl2pPr indent="-228600" lvl="1" marL="914400" marR="0" rtl="0" algn="r">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317500" lvl="3" marL="1828800" marR="0" rtl="0" algn="l">
              <a:lnSpc>
                <a:spcPct val="100000"/>
              </a:lnSpc>
              <a:spcBef>
                <a:spcPts val="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04" name="Google Shape;104;p33"/>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105" name="Google Shape;105;p33"/>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4520">
          <p15:clr>
            <a:srgbClr val="FBAE40"/>
          </p15:clr>
        </p15:guide>
        <p15:guide id="2" pos="41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hapitre">
  <p:cSld name="Chapitre">
    <p:bg>
      <p:bgPr>
        <a:solidFill>
          <a:schemeClr val="lt2"/>
        </a:solidFill>
      </p:bgPr>
    </p:bg>
    <p:spTree>
      <p:nvGrpSpPr>
        <p:cNvPr id="15" name="Shape 15"/>
        <p:cNvGrpSpPr/>
        <p:nvPr/>
      </p:nvGrpSpPr>
      <p:grpSpPr>
        <a:xfrm>
          <a:off x="0" y="0"/>
          <a:ext cx="0" cy="0"/>
          <a:chOff x="0" y="0"/>
          <a:chExt cx="0" cy="0"/>
        </a:xfrm>
      </p:grpSpPr>
      <p:sp>
        <p:nvSpPr>
          <p:cNvPr id="16" name="Google Shape;16;p27"/>
          <p:cNvSpPr/>
          <p:nvPr/>
        </p:nvSpPr>
        <p:spPr>
          <a:xfrm>
            <a:off x="0" y="0"/>
            <a:ext cx="6096000"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17" name="Google Shape;17;p27"/>
          <p:cNvSpPr txBox="1"/>
          <p:nvPr>
            <p:ph idx="1" type="body"/>
          </p:nvPr>
        </p:nvSpPr>
        <p:spPr>
          <a:xfrm>
            <a:off x="6816725" y="728663"/>
            <a:ext cx="4679950" cy="5400675"/>
          </a:xfrm>
          <a:prstGeom prst="rect">
            <a:avLst/>
          </a:prstGeom>
          <a:noFill/>
          <a:ln>
            <a:noFill/>
          </a:ln>
        </p:spPr>
        <p:txBody>
          <a:bodyPr anchorCtr="0" anchor="ctr" bIns="0" lIns="0" spcFirstLastPara="1" rIns="0" wrap="square" tIns="0">
            <a:noAutofit/>
          </a:bodyPr>
          <a:lstStyle>
            <a:lvl1pPr indent="-228600" lvl="0" marL="457200" marR="0" rtl="0" algn="l">
              <a:lnSpc>
                <a:spcPct val="90000"/>
              </a:lnSpc>
              <a:spcBef>
                <a:spcPts val="1000"/>
              </a:spcBef>
              <a:spcAft>
                <a:spcPts val="0"/>
              </a:spcAft>
              <a:buClr>
                <a:schemeClr val="lt1"/>
              </a:buClr>
              <a:buSzPts val="3200"/>
              <a:buFont typeface="Arial"/>
              <a:buNone/>
              <a:defRPr b="1" i="0" sz="32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accent1"/>
              </a:buClr>
              <a:buSzPts val="1400"/>
              <a:buFont typeface="Arial"/>
              <a:buNone/>
              <a:defRPr b="0" i="0" sz="1400" u="none" cap="none" strike="noStrike">
                <a:solidFill>
                  <a:schemeClr val="accent1"/>
                </a:solidFill>
                <a:latin typeface="Arial"/>
                <a:ea typeface="Arial"/>
                <a:cs typeface="Arial"/>
                <a:sym typeface="Arial"/>
              </a:defRPr>
            </a:lvl2pPr>
            <a:lvl3pPr indent="-228600" lvl="2" marL="1371600" marR="0" rtl="0" algn="l">
              <a:lnSpc>
                <a:spcPct val="90000"/>
              </a:lnSpc>
              <a:spcBef>
                <a:spcPts val="500"/>
              </a:spcBef>
              <a:spcAft>
                <a:spcPts val="0"/>
              </a:spcAft>
              <a:buClr>
                <a:srgbClr val="D3D3FF"/>
              </a:buClr>
              <a:buSzPts val="1200"/>
              <a:buFont typeface="Arial"/>
              <a:buNone/>
              <a:defRPr b="0" i="0" sz="1200" u="none" cap="none" strike="noStrike">
                <a:solidFill>
                  <a:srgbClr val="D3D3FF"/>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8" name="Google Shape;18;p27"/>
          <p:cNvSpPr/>
          <p:nvPr>
            <p:ph idx="2" type="pic"/>
          </p:nvPr>
        </p:nvSpPr>
        <p:spPr>
          <a:xfrm>
            <a:off x="0" y="0"/>
            <a:ext cx="6096000" cy="6858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335DFF"/>
              </a:buClr>
              <a:buSzPts val="2800"/>
              <a:buFont typeface="Arial"/>
              <a:buNone/>
              <a:defRPr b="0" i="0" sz="2800" u="none" cap="none" strike="noStrike">
                <a:solidFill>
                  <a:srgbClr val="335DF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extLst>
    <p:ext uri="{DCECCB84-F9BA-43D5-87BE-67443E8EF086}">
      <p15:sldGuideLst>
        <p15:guide id="1" pos="429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n">
  <p:cSld name="Fin">
    <p:bg>
      <p:bgPr>
        <a:solidFill>
          <a:schemeClr val="lt2"/>
        </a:solidFill>
      </p:bgPr>
    </p:bg>
    <p:spTree>
      <p:nvGrpSpPr>
        <p:cNvPr id="19" name="Shape 19"/>
        <p:cNvGrpSpPr/>
        <p:nvPr/>
      </p:nvGrpSpPr>
      <p:grpSpPr>
        <a:xfrm>
          <a:off x="0" y="0"/>
          <a:ext cx="0" cy="0"/>
          <a:chOff x="0" y="0"/>
          <a:chExt cx="0" cy="0"/>
        </a:xfrm>
      </p:grpSpPr>
      <p:sp>
        <p:nvSpPr>
          <p:cNvPr id="20" name="Google Shape;20;p34"/>
          <p:cNvSpPr txBox="1"/>
          <p:nvPr>
            <p:ph idx="1" type="body"/>
          </p:nvPr>
        </p:nvSpPr>
        <p:spPr>
          <a:xfrm>
            <a:off x="7535863" y="2226310"/>
            <a:ext cx="2681287" cy="3903028"/>
          </a:xfrm>
          <a:prstGeom prst="rect">
            <a:avLst/>
          </a:prstGeom>
          <a:noFill/>
          <a:ln>
            <a:noFill/>
          </a:ln>
        </p:spPr>
        <p:txBody>
          <a:bodyPr anchorCtr="0" anchor="b" bIns="0" lIns="0" spcFirstLastPara="1" rIns="0" wrap="square" tIns="0">
            <a:noAutofit/>
          </a:bodyPr>
          <a:lstStyle>
            <a:lvl1pPr indent="-228600" lvl="0" marL="457200" marR="0" rtl="0" algn="l">
              <a:lnSpc>
                <a:spcPct val="110000"/>
              </a:lnSpc>
              <a:spcBef>
                <a:spcPts val="0"/>
              </a:spcBef>
              <a:spcAft>
                <a:spcPts val="0"/>
              </a:spcAft>
              <a:buClr>
                <a:schemeClr val="lt1"/>
              </a:buClr>
              <a:buSzPts val="1400"/>
              <a:buFont typeface="Arial"/>
              <a:buNone/>
              <a:defRPr b="1" i="0" sz="1400" u="none" cap="none" strike="noStrike">
                <a:solidFill>
                  <a:schemeClr val="lt1"/>
                </a:solidFill>
                <a:latin typeface="Arial"/>
                <a:ea typeface="Arial"/>
                <a:cs typeface="Arial"/>
                <a:sym typeface="Arial"/>
              </a:defRPr>
            </a:lvl1pPr>
            <a:lvl2pPr indent="-228600" lvl="1" marL="914400" marR="0" rtl="0" algn="l">
              <a:lnSpc>
                <a:spcPct val="110000"/>
              </a:lnSpc>
              <a:spcBef>
                <a:spcPts val="0"/>
              </a:spcBef>
              <a:spcAft>
                <a:spcPts val="0"/>
              </a:spcAft>
              <a:buClr>
                <a:schemeClr val="accent1"/>
              </a:buClr>
              <a:buSzPts val="1400"/>
              <a:buFont typeface="Arial"/>
              <a:buNone/>
              <a:defRPr b="1" i="0" sz="1400" u="none" cap="none" strike="noStrike">
                <a:solidFill>
                  <a:schemeClr val="accent1"/>
                </a:solidFill>
                <a:latin typeface="Arial"/>
                <a:ea typeface="Arial"/>
                <a:cs typeface="Arial"/>
                <a:sym typeface="Arial"/>
              </a:defRPr>
            </a:lvl2pPr>
            <a:lvl3pPr indent="-228600" lvl="2" marL="1371600" marR="0" rtl="0" algn="l">
              <a:lnSpc>
                <a:spcPct val="100000"/>
              </a:lnSpc>
              <a:spcBef>
                <a:spcPts val="0"/>
              </a:spcBef>
              <a:spcAft>
                <a:spcPts val="0"/>
              </a:spcAft>
              <a:buClr>
                <a:schemeClr val="lt1"/>
              </a:buClr>
              <a:buSzPts val="1050"/>
              <a:buFont typeface="Arial"/>
              <a:buNone/>
              <a:defRPr b="0" i="0" sz="1050" u="none" cap="none" strike="noStrike">
                <a:solidFill>
                  <a:schemeClr val="lt1"/>
                </a:solidFill>
                <a:latin typeface="Arial"/>
                <a:ea typeface="Arial"/>
                <a:cs typeface="Arial"/>
                <a:sym typeface="Arial"/>
              </a:defRPr>
            </a:lvl3pPr>
            <a:lvl4pPr indent="-228600" lvl="3" marL="18288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1" name="Google Shape;21;p34"/>
          <p:cNvSpPr/>
          <p:nvPr/>
        </p:nvSpPr>
        <p:spPr>
          <a:xfrm>
            <a:off x="0" y="0"/>
            <a:ext cx="6816726" cy="6858000"/>
          </a:xfrm>
          <a:prstGeom prst="rect">
            <a:avLst/>
          </a:prstGeom>
          <a:solidFill>
            <a:schemeClr val="dk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22" name="Google Shape;22;p34"/>
          <p:cNvSpPr/>
          <p:nvPr>
            <p:ph idx="2" type="pic"/>
          </p:nvPr>
        </p:nvSpPr>
        <p:spPr>
          <a:xfrm>
            <a:off x="0" y="0"/>
            <a:ext cx="6816726" cy="6858000"/>
          </a:xfrm>
          <a:prstGeom prst="rect">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335DFF"/>
              </a:buClr>
              <a:buSzPts val="2800"/>
              <a:buFont typeface="Arial"/>
              <a:buNone/>
              <a:defRPr b="0" i="0" sz="2800" u="none" cap="none" strike="noStrike">
                <a:solidFill>
                  <a:srgbClr val="335DFF"/>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3" name="Google Shape;23;p34"/>
          <p:cNvSpPr txBox="1"/>
          <p:nvPr>
            <p:ph idx="3" type="body"/>
          </p:nvPr>
        </p:nvSpPr>
        <p:spPr>
          <a:xfrm>
            <a:off x="7535863" y="728663"/>
            <a:ext cx="3960812" cy="1497647"/>
          </a:xfrm>
          <a:prstGeom prst="rect">
            <a:avLst/>
          </a:prstGeom>
          <a:noFill/>
          <a:ln>
            <a:noFill/>
          </a:ln>
        </p:spPr>
        <p:txBody>
          <a:bodyPr anchorCtr="0" anchor="t" bIns="0" lIns="0" spcFirstLastPara="1" rIns="0" wrap="square" tIns="0">
            <a:noAutofit/>
          </a:bodyPr>
          <a:lstStyle>
            <a:lvl1pPr indent="-228600" lvl="0" marL="457200" marR="0" rtl="0" algn="l">
              <a:lnSpc>
                <a:spcPct val="90000"/>
              </a:lnSpc>
              <a:spcBef>
                <a:spcPts val="1000"/>
              </a:spcBef>
              <a:spcAft>
                <a:spcPts val="0"/>
              </a:spcAft>
              <a:buClr>
                <a:schemeClr val="lt1"/>
              </a:buClr>
              <a:buSzPts val="3600"/>
              <a:buFont typeface="Arial"/>
              <a:buNone/>
              <a:defRPr b="1" i="0" sz="3600" u="none" cap="none" strike="noStrike">
                <a:solidFill>
                  <a:schemeClr val="lt1"/>
                </a:solidFill>
                <a:latin typeface="Arial"/>
                <a:ea typeface="Arial"/>
                <a:cs typeface="Arial"/>
                <a:sym typeface="Arial"/>
              </a:defRPr>
            </a:lvl1pPr>
            <a:lvl2pPr indent="-228600" lvl="1" marL="914400" marR="0" rtl="0" algn="l">
              <a:lnSpc>
                <a:spcPct val="90000"/>
              </a:lnSpc>
              <a:spcBef>
                <a:spcPts val="5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228600" lvl="2" marL="1371600" marR="0" rtl="0" algn="l">
              <a:lnSpc>
                <a:spcPct val="90000"/>
              </a:lnSpc>
              <a:spcBef>
                <a:spcPts val="500"/>
              </a:spcBef>
              <a:spcAft>
                <a:spcPts val="0"/>
              </a:spcAft>
              <a:buClr>
                <a:srgbClr val="D3D3FF"/>
              </a:buClr>
              <a:buSzPts val="1200"/>
              <a:buFont typeface="Arial"/>
              <a:buNone/>
              <a:defRPr b="0" i="0" sz="1200" u="none" cap="none" strike="noStrike">
                <a:solidFill>
                  <a:srgbClr val="D3D3FF"/>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pic>
        <p:nvPicPr>
          <p:cNvPr id="24" name="Google Shape;24;p34"/>
          <p:cNvPicPr preferRelativeResize="0"/>
          <p:nvPr/>
        </p:nvPicPr>
        <p:blipFill rotWithShape="1">
          <a:blip r:embed="rId2">
            <a:alphaModFix/>
          </a:blip>
          <a:srcRect b="0" l="0" r="0" t="0"/>
          <a:stretch/>
        </p:blipFill>
        <p:spPr>
          <a:xfrm>
            <a:off x="10416675" y="5584384"/>
            <a:ext cx="1080000" cy="544954"/>
          </a:xfrm>
          <a:prstGeom prst="rect">
            <a:avLst/>
          </a:prstGeom>
          <a:noFill/>
          <a:ln>
            <a:noFill/>
          </a:ln>
        </p:spPr>
      </p:pic>
    </p:spTree>
  </p:cSld>
  <p:clrMapOvr>
    <a:masterClrMapping/>
  </p:clrMapOvr>
  <p:extLst>
    <p:ext uri="{DCECCB84-F9BA-43D5-87BE-67443E8EF086}">
      <p15:sldGuideLst>
        <p15:guide id="1" pos="4747">
          <p15:clr>
            <a:srgbClr val="FBAE40"/>
          </p15:clr>
        </p15:guide>
        <p15:guide id="2" orient="horz" pos="686">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lide vierge">
  <p:cSld name="Slide vierge">
    <p:spTree>
      <p:nvGrpSpPr>
        <p:cNvPr id="31" name="Shape 31"/>
        <p:cNvGrpSpPr/>
        <p:nvPr/>
      </p:nvGrpSpPr>
      <p:grpSpPr>
        <a:xfrm>
          <a:off x="0" y="0"/>
          <a:ext cx="0" cy="0"/>
          <a:chOff x="0" y="0"/>
          <a:chExt cx="0" cy="0"/>
        </a:xfrm>
      </p:grpSpPr>
      <p:sp>
        <p:nvSpPr>
          <p:cNvPr id="32" name="Google Shape;32;p23"/>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33" name="Google Shape;33;p23"/>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2"/>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23"/>
          <p:cNvSpPr txBox="1"/>
          <p:nvPr>
            <p:ph idx="1" type="body"/>
          </p:nvPr>
        </p:nvSpPr>
        <p:spPr>
          <a:xfrm>
            <a:off x="695325" y="1448663"/>
            <a:ext cx="5940425" cy="4320312"/>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indent="-228600" lvl="1" marL="914400" marR="0" rtl="0" algn="l">
              <a:lnSpc>
                <a:spcPct val="100000"/>
              </a:lnSpc>
              <a:spcBef>
                <a:spcPts val="12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2pPr>
            <a:lvl3pPr indent="-228600" lvl="2" marL="1371600" marR="0" rtl="0" algn="l">
              <a:lnSpc>
                <a:spcPct val="11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10000"/>
              </a:lnSpc>
              <a:spcBef>
                <a:spcPts val="1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Equipe">
  <p:cSld name="Equipe">
    <p:bg>
      <p:bgPr>
        <a:solidFill>
          <a:schemeClr val="lt1"/>
        </a:solidFill>
      </p:bgPr>
    </p:bg>
    <p:spTree>
      <p:nvGrpSpPr>
        <p:cNvPr id="36" name="Shape 36"/>
        <p:cNvGrpSpPr/>
        <p:nvPr/>
      </p:nvGrpSpPr>
      <p:grpSpPr>
        <a:xfrm>
          <a:off x="0" y="0"/>
          <a:ext cx="0" cy="0"/>
          <a:chOff x="0" y="0"/>
          <a:chExt cx="0" cy="0"/>
        </a:xfrm>
      </p:grpSpPr>
      <p:sp>
        <p:nvSpPr>
          <p:cNvPr id="37" name="Google Shape;37;p24"/>
          <p:cNvSpPr/>
          <p:nvPr>
            <p:ph idx="2" type="pic"/>
          </p:nvPr>
        </p:nvSpPr>
        <p:spPr>
          <a:xfrm>
            <a:off x="695325" y="1621990"/>
            <a:ext cx="1079500" cy="1080000"/>
          </a:xfrm>
          <a:prstGeom prst="ellipse">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E9E9E9"/>
              </a:buClr>
              <a:buSzPts val="1200"/>
              <a:buFont typeface="Arial"/>
              <a:buNone/>
              <a:defRPr b="0" i="0" sz="1200" u="none" cap="none" strike="noStrike">
                <a:solidFill>
                  <a:srgbClr val="E9E9E9"/>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8" name="Google Shape;38;p24"/>
          <p:cNvSpPr/>
          <p:nvPr>
            <p:ph idx="3" type="pic"/>
          </p:nvPr>
        </p:nvSpPr>
        <p:spPr>
          <a:xfrm>
            <a:off x="695325" y="4490855"/>
            <a:ext cx="1079500" cy="1080000"/>
          </a:xfrm>
          <a:prstGeom prst="ellipse">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E9E9E9"/>
              </a:buClr>
              <a:buSzPts val="1200"/>
              <a:buFont typeface="Arial"/>
              <a:buNone/>
              <a:defRPr b="0" i="0" sz="1200" u="none" cap="none" strike="noStrike">
                <a:solidFill>
                  <a:srgbClr val="E9E9E9"/>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39" name="Google Shape;39;p24"/>
          <p:cNvSpPr txBox="1"/>
          <p:nvPr>
            <p:ph idx="1" type="body"/>
          </p:nvPr>
        </p:nvSpPr>
        <p:spPr>
          <a:xfrm>
            <a:off x="2135188" y="1621989"/>
            <a:ext cx="3600449" cy="1080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1pPr>
            <a:lvl2pPr indent="-228600" lvl="1" marL="914400" marR="0" rtl="0" algn="l">
              <a:lnSpc>
                <a:spcPct val="110000"/>
              </a:lnSpc>
              <a:spcBef>
                <a:spcPts val="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2pPr>
            <a:lvl3pPr indent="-228600" lvl="2" marL="1371600" marR="0" rtl="0" algn="l">
              <a:lnSpc>
                <a:spcPct val="110000"/>
              </a:lnSpc>
              <a:spcBef>
                <a:spcPts val="0"/>
              </a:spcBef>
              <a:spcAft>
                <a:spcPts val="0"/>
              </a:spcAft>
              <a:buClr>
                <a:schemeClr val="lt2"/>
              </a:buClr>
              <a:buSzPts val="1200"/>
              <a:buFont typeface="Arial"/>
              <a:buNone/>
              <a:defRPr b="0" i="1" sz="1200" u="none" cap="none" strike="noStrike">
                <a:solidFill>
                  <a:schemeClr val="lt2"/>
                </a:solidFill>
                <a:latin typeface="Arial"/>
                <a:ea typeface="Arial"/>
                <a:cs typeface="Arial"/>
                <a:sym typeface="Arial"/>
              </a:defRPr>
            </a:lvl3pPr>
            <a:lvl4pPr indent="-228600" lvl="3" marL="18288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0" name="Google Shape;40;p24"/>
          <p:cNvSpPr/>
          <p:nvPr>
            <p:ph idx="4" type="pic"/>
          </p:nvPr>
        </p:nvSpPr>
        <p:spPr>
          <a:xfrm>
            <a:off x="6096000" y="1621990"/>
            <a:ext cx="1079500" cy="1080000"/>
          </a:xfrm>
          <a:prstGeom prst="ellipse">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E9E9E9"/>
              </a:buClr>
              <a:buSzPts val="1200"/>
              <a:buFont typeface="Arial"/>
              <a:buNone/>
              <a:defRPr b="0" i="0" sz="1200" u="none" cap="none" strike="noStrike">
                <a:solidFill>
                  <a:srgbClr val="E9E9E9"/>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1" name="Google Shape;41;p24"/>
          <p:cNvSpPr/>
          <p:nvPr>
            <p:ph idx="5" type="pic"/>
          </p:nvPr>
        </p:nvSpPr>
        <p:spPr>
          <a:xfrm>
            <a:off x="6096000" y="4490855"/>
            <a:ext cx="1079500" cy="1080000"/>
          </a:xfrm>
          <a:prstGeom prst="ellipse">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E9E9E9"/>
              </a:buClr>
              <a:buSzPts val="1200"/>
              <a:buFont typeface="Arial"/>
              <a:buNone/>
              <a:defRPr b="0" i="0" sz="1200" u="none" cap="none" strike="noStrike">
                <a:solidFill>
                  <a:srgbClr val="E9E9E9"/>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2" name="Google Shape;42;p24"/>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2"/>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24"/>
          <p:cNvSpPr/>
          <p:nvPr>
            <p:ph idx="6" type="pic"/>
          </p:nvPr>
        </p:nvSpPr>
        <p:spPr>
          <a:xfrm>
            <a:off x="695325" y="3055672"/>
            <a:ext cx="1079500" cy="1080000"/>
          </a:xfrm>
          <a:prstGeom prst="ellipse">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E9E9E9"/>
              </a:buClr>
              <a:buSzPts val="1200"/>
              <a:buFont typeface="Arial"/>
              <a:buNone/>
              <a:defRPr b="0" i="0" sz="1200" u="none" cap="none" strike="noStrike">
                <a:solidFill>
                  <a:srgbClr val="E9E9E9"/>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4" name="Google Shape;44;p24"/>
          <p:cNvSpPr/>
          <p:nvPr>
            <p:ph idx="7" type="pic"/>
          </p:nvPr>
        </p:nvSpPr>
        <p:spPr>
          <a:xfrm>
            <a:off x="6096000" y="3055672"/>
            <a:ext cx="1079500" cy="1080000"/>
          </a:xfrm>
          <a:prstGeom prst="ellipse">
            <a:avLst/>
          </a:prstGeom>
          <a:noFill/>
          <a:ln>
            <a:noFill/>
          </a:ln>
        </p:spPr>
        <p:txBody>
          <a:bodyPr anchorCtr="0" anchor="ctr" bIns="45700" lIns="91425" spcFirstLastPara="1" rIns="91425" wrap="square" tIns="45700">
            <a:noAutofit/>
          </a:bodyPr>
          <a:lstStyle>
            <a:lvl1pPr lvl="0" marR="0" rtl="0" algn="ctr">
              <a:lnSpc>
                <a:spcPct val="90000"/>
              </a:lnSpc>
              <a:spcBef>
                <a:spcPts val="1000"/>
              </a:spcBef>
              <a:spcAft>
                <a:spcPts val="0"/>
              </a:spcAft>
              <a:buClr>
                <a:srgbClr val="E9E9E9"/>
              </a:buClr>
              <a:buSzPts val="1200"/>
              <a:buFont typeface="Arial"/>
              <a:buNone/>
              <a:defRPr b="0" i="0" sz="1200" u="none" cap="none" strike="noStrike">
                <a:solidFill>
                  <a:srgbClr val="E9E9E9"/>
                </a:solidFill>
                <a:latin typeface="Arial"/>
                <a:ea typeface="Arial"/>
                <a:cs typeface="Arial"/>
                <a:sym typeface="Arial"/>
              </a:defRPr>
            </a:lvl1pPr>
            <a:lvl2pPr lvl="1"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lvl="2"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lvl="3"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lvl="4"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lvl="5"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lvl="6"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lvl="7"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lvl="8"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5" name="Google Shape;45;p24"/>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46" name="Google Shape;46;p24"/>
          <p:cNvSpPr txBox="1"/>
          <p:nvPr>
            <p:ph idx="8" type="body"/>
          </p:nvPr>
        </p:nvSpPr>
        <p:spPr>
          <a:xfrm>
            <a:off x="2135188" y="4490855"/>
            <a:ext cx="3600449" cy="1080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1pPr>
            <a:lvl2pPr indent="-228600" lvl="1" marL="914400" marR="0" rtl="0" algn="l">
              <a:lnSpc>
                <a:spcPct val="110000"/>
              </a:lnSpc>
              <a:spcBef>
                <a:spcPts val="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2pPr>
            <a:lvl3pPr indent="-228600" lvl="2" marL="1371600" marR="0" rtl="0" algn="l">
              <a:lnSpc>
                <a:spcPct val="110000"/>
              </a:lnSpc>
              <a:spcBef>
                <a:spcPts val="0"/>
              </a:spcBef>
              <a:spcAft>
                <a:spcPts val="0"/>
              </a:spcAft>
              <a:buClr>
                <a:schemeClr val="lt2"/>
              </a:buClr>
              <a:buSzPts val="1200"/>
              <a:buFont typeface="Arial"/>
              <a:buNone/>
              <a:defRPr b="0" i="1" sz="1200" u="none" cap="none" strike="noStrike">
                <a:solidFill>
                  <a:schemeClr val="lt2"/>
                </a:solidFill>
                <a:latin typeface="Arial"/>
                <a:ea typeface="Arial"/>
                <a:cs typeface="Arial"/>
                <a:sym typeface="Arial"/>
              </a:defRPr>
            </a:lvl3pPr>
            <a:lvl4pPr indent="-228600" lvl="3" marL="18288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7" name="Google Shape;47;p24"/>
          <p:cNvSpPr txBox="1"/>
          <p:nvPr>
            <p:ph idx="9" type="body"/>
          </p:nvPr>
        </p:nvSpPr>
        <p:spPr>
          <a:xfrm>
            <a:off x="2135188" y="3047903"/>
            <a:ext cx="3600449" cy="1080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1pPr>
            <a:lvl2pPr indent="-228600" lvl="1" marL="914400" marR="0" rtl="0" algn="l">
              <a:lnSpc>
                <a:spcPct val="110000"/>
              </a:lnSpc>
              <a:spcBef>
                <a:spcPts val="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2pPr>
            <a:lvl3pPr indent="-228600" lvl="2" marL="1371600" marR="0" rtl="0" algn="l">
              <a:lnSpc>
                <a:spcPct val="110000"/>
              </a:lnSpc>
              <a:spcBef>
                <a:spcPts val="0"/>
              </a:spcBef>
              <a:spcAft>
                <a:spcPts val="0"/>
              </a:spcAft>
              <a:buClr>
                <a:schemeClr val="lt2"/>
              </a:buClr>
              <a:buSzPts val="1200"/>
              <a:buFont typeface="Arial"/>
              <a:buNone/>
              <a:defRPr b="0" i="1" sz="1200" u="none" cap="none" strike="noStrike">
                <a:solidFill>
                  <a:schemeClr val="lt2"/>
                </a:solidFill>
                <a:latin typeface="Arial"/>
                <a:ea typeface="Arial"/>
                <a:cs typeface="Arial"/>
                <a:sym typeface="Arial"/>
              </a:defRPr>
            </a:lvl3pPr>
            <a:lvl4pPr indent="-228600" lvl="3" marL="18288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8" name="Google Shape;48;p24"/>
          <p:cNvSpPr txBox="1"/>
          <p:nvPr>
            <p:ph idx="13" type="body"/>
          </p:nvPr>
        </p:nvSpPr>
        <p:spPr>
          <a:xfrm>
            <a:off x="7535863" y="1621989"/>
            <a:ext cx="3600449" cy="1080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1pPr>
            <a:lvl2pPr indent="-228600" lvl="1" marL="914400" marR="0" rtl="0" algn="l">
              <a:lnSpc>
                <a:spcPct val="110000"/>
              </a:lnSpc>
              <a:spcBef>
                <a:spcPts val="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2pPr>
            <a:lvl3pPr indent="-228600" lvl="2" marL="1371600" marR="0" rtl="0" algn="l">
              <a:lnSpc>
                <a:spcPct val="110000"/>
              </a:lnSpc>
              <a:spcBef>
                <a:spcPts val="0"/>
              </a:spcBef>
              <a:spcAft>
                <a:spcPts val="0"/>
              </a:spcAft>
              <a:buClr>
                <a:schemeClr val="lt2"/>
              </a:buClr>
              <a:buSzPts val="1200"/>
              <a:buFont typeface="Arial"/>
              <a:buNone/>
              <a:defRPr b="0" i="1" sz="1200" u="none" cap="none" strike="noStrike">
                <a:solidFill>
                  <a:schemeClr val="lt2"/>
                </a:solidFill>
                <a:latin typeface="Arial"/>
                <a:ea typeface="Arial"/>
                <a:cs typeface="Arial"/>
                <a:sym typeface="Arial"/>
              </a:defRPr>
            </a:lvl3pPr>
            <a:lvl4pPr indent="-228600" lvl="3" marL="18288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49" name="Google Shape;49;p24"/>
          <p:cNvSpPr txBox="1"/>
          <p:nvPr>
            <p:ph idx="14" type="body"/>
          </p:nvPr>
        </p:nvSpPr>
        <p:spPr>
          <a:xfrm>
            <a:off x="7535863" y="4490855"/>
            <a:ext cx="3600449" cy="1080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1pPr>
            <a:lvl2pPr indent="-228600" lvl="1" marL="914400" marR="0" rtl="0" algn="l">
              <a:lnSpc>
                <a:spcPct val="110000"/>
              </a:lnSpc>
              <a:spcBef>
                <a:spcPts val="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2pPr>
            <a:lvl3pPr indent="-228600" lvl="2" marL="1371600" marR="0" rtl="0" algn="l">
              <a:lnSpc>
                <a:spcPct val="110000"/>
              </a:lnSpc>
              <a:spcBef>
                <a:spcPts val="0"/>
              </a:spcBef>
              <a:spcAft>
                <a:spcPts val="0"/>
              </a:spcAft>
              <a:buClr>
                <a:schemeClr val="lt2"/>
              </a:buClr>
              <a:buSzPts val="1200"/>
              <a:buFont typeface="Arial"/>
              <a:buNone/>
              <a:defRPr b="0" i="1" sz="1200" u="none" cap="none" strike="noStrike">
                <a:solidFill>
                  <a:schemeClr val="lt2"/>
                </a:solidFill>
                <a:latin typeface="Arial"/>
                <a:ea typeface="Arial"/>
                <a:cs typeface="Arial"/>
                <a:sym typeface="Arial"/>
              </a:defRPr>
            </a:lvl3pPr>
            <a:lvl4pPr indent="-228600" lvl="3" marL="18288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0" name="Google Shape;50;p24"/>
          <p:cNvSpPr txBox="1"/>
          <p:nvPr>
            <p:ph idx="15" type="body"/>
          </p:nvPr>
        </p:nvSpPr>
        <p:spPr>
          <a:xfrm>
            <a:off x="7535863" y="3047903"/>
            <a:ext cx="3600449" cy="1080000"/>
          </a:xfrm>
          <a:prstGeom prst="rect">
            <a:avLst/>
          </a:prstGeom>
          <a:noFill/>
          <a:ln>
            <a:noFill/>
          </a:ln>
        </p:spPr>
        <p:txBody>
          <a:bodyPr anchorCtr="0" anchor="ctr" bIns="0" lIns="0" spcFirstLastPara="1" rIns="0" wrap="square" tIns="0">
            <a:noAutofit/>
          </a:bodyPr>
          <a:lstStyle>
            <a:lvl1pPr indent="-228600" lvl="0" marL="457200" marR="0" rtl="0" algn="l">
              <a:lnSpc>
                <a:spcPct val="110000"/>
              </a:lnSpc>
              <a:spcBef>
                <a:spcPts val="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1pPr>
            <a:lvl2pPr indent="-228600" lvl="1" marL="914400" marR="0" rtl="0" algn="l">
              <a:lnSpc>
                <a:spcPct val="110000"/>
              </a:lnSpc>
              <a:spcBef>
                <a:spcPts val="0"/>
              </a:spcBef>
              <a:spcAft>
                <a:spcPts val="0"/>
              </a:spcAft>
              <a:buClr>
                <a:schemeClr val="accent2"/>
              </a:buClr>
              <a:buSzPts val="1200"/>
              <a:buFont typeface="Arial"/>
              <a:buNone/>
              <a:defRPr b="1" i="0" sz="1200" u="none" cap="none" strike="noStrike">
                <a:solidFill>
                  <a:schemeClr val="accent2"/>
                </a:solidFill>
                <a:latin typeface="Arial"/>
                <a:ea typeface="Arial"/>
                <a:cs typeface="Arial"/>
                <a:sym typeface="Arial"/>
              </a:defRPr>
            </a:lvl2pPr>
            <a:lvl3pPr indent="-228600" lvl="2" marL="1371600" marR="0" rtl="0" algn="l">
              <a:lnSpc>
                <a:spcPct val="110000"/>
              </a:lnSpc>
              <a:spcBef>
                <a:spcPts val="0"/>
              </a:spcBef>
              <a:spcAft>
                <a:spcPts val="0"/>
              </a:spcAft>
              <a:buClr>
                <a:schemeClr val="lt2"/>
              </a:buClr>
              <a:buSzPts val="1200"/>
              <a:buFont typeface="Arial"/>
              <a:buNone/>
              <a:defRPr b="0" i="1" sz="1200" u="none" cap="none" strike="noStrike">
                <a:solidFill>
                  <a:schemeClr val="lt2"/>
                </a:solidFill>
                <a:latin typeface="Arial"/>
                <a:ea typeface="Arial"/>
                <a:cs typeface="Arial"/>
                <a:sym typeface="Arial"/>
              </a:defRPr>
            </a:lvl3pPr>
            <a:lvl4pPr indent="-228600" lvl="3" marL="18288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1" name="Google Shape;51;p24"/>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1118">
          <p15:clr>
            <a:srgbClr val="FBAE40"/>
          </p15:clr>
        </p15:guide>
        <p15:guide id="2" pos="1345">
          <p15:clr>
            <a:srgbClr val="FBAE40"/>
          </p15:clr>
        </p15:guide>
        <p15:guide id="3" pos="3840">
          <p15:clr>
            <a:srgbClr val="FBAE40"/>
          </p15:clr>
        </p15:guide>
        <p15:guide id="4" pos="4747">
          <p15:clr>
            <a:srgbClr val="FBAE40"/>
          </p15:clr>
        </p15:guide>
        <p15:guide id="5" pos="452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ommaire">
  <p:cSld name="Sommaire">
    <p:spTree>
      <p:nvGrpSpPr>
        <p:cNvPr id="52" name="Shape 52"/>
        <p:cNvGrpSpPr/>
        <p:nvPr/>
      </p:nvGrpSpPr>
      <p:grpSpPr>
        <a:xfrm>
          <a:off x="0" y="0"/>
          <a:ext cx="0" cy="0"/>
          <a:chOff x="0" y="0"/>
          <a:chExt cx="0" cy="0"/>
        </a:xfrm>
      </p:grpSpPr>
      <p:sp>
        <p:nvSpPr>
          <p:cNvPr id="53" name="Google Shape;53;p25"/>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54" name="Google Shape;54;p25"/>
          <p:cNvSpPr txBox="1"/>
          <p:nvPr>
            <p:ph idx="1" type="body"/>
          </p:nvPr>
        </p:nvSpPr>
        <p:spPr>
          <a:xfrm>
            <a:off x="695325" y="1272540"/>
            <a:ext cx="3240000" cy="4496437"/>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228600" lvl="1" marL="914400" marR="0" rtl="0" algn="l">
              <a:lnSpc>
                <a:spcPct val="100000"/>
              </a:lnSpc>
              <a:spcBef>
                <a:spcPts val="60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2pPr>
            <a:lvl3pPr indent="-228600" lvl="2" marL="1371600" marR="0" rtl="0" algn="l">
              <a:lnSpc>
                <a:spcPct val="100000"/>
              </a:lnSpc>
              <a:spcBef>
                <a:spcPts val="600"/>
              </a:spcBef>
              <a:spcAft>
                <a:spcPts val="0"/>
              </a:spcAft>
              <a:buClr>
                <a:schemeClr val="lt2"/>
              </a:buClr>
              <a:buSzPts val="1100"/>
              <a:buFont typeface="Arial"/>
              <a:buNone/>
              <a:defRPr b="0" i="0" sz="1100" u="none" cap="none" strike="noStrike">
                <a:solidFill>
                  <a:schemeClr val="lt2"/>
                </a:solidFill>
                <a:latin typeface="Arial"/>
                <a:ea typeface="Arial"/>
                <a:cs typeface="Arial"/>
                <a:sym typeface="Arial"/>
              </a:defRPr>
            </a:lvl3pPr>
            <a:lvl4pPr indent="-228600" lvl="3" marL="1828800" marR="0" rtl="0" algn="l">
              <a:lnSpc>
                <a:spcPct val="100000"/>
              </a:lnSpc>
              <a:spcBef>
                <a:spcPts val="6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5" name="Google Shape;55;p25"/>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6" name="Google Shape;56;p25"/>
          <p:cNvSpPr txBox="1"/>
          <p:nvPr>
            <p:ph idx="2" type="body"/>
          </p:nvPr>
        </p:nvSpPr>
        <p:spPr>
          <a:xfrm>
            <a:off x="4476000" y="1272540"/>
            <a:ext cx="3240000" cy="4496437"/>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228600" lvl="1" marL="914400" marR="0" rtl="0" algn="l">
              <a:lnSpc>
                <a:spcPct val="100000"/>
              </a:lnSpc>
              <a:spcBef>
                <a:spcPts val="60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2pPr>
            <a:lvl3pPr indent="-228600" lvl="2" marL="1371600" marR="0" rtl="0" algn="l">
              <a:lnSpc>
                <a:spcPct val="100000"/>
              </a:lnSpc>
              <a:spcBef>
                <a:spcPts val="600"/>
              </a:spcBef>
              <a:spcAft>
                <a:spcPts val="0"/>
              </a:spcAft>
              <a:buClr>
                <a:schemeClr val="lt2"/>
              </a:buClr>
              <a:buSzPts val="1100"/>
              <a:buFont typeface="Arial"/>
              <a:buNone/>
              <a:defRPr b="0" i="0" sz="1100" u="none" cap="none" strike="noStrike">
                <a:solidFill>
                  <a:schemeClr val="lt2"/>
                </a:solidFill>
                <a:latin typeface="Arial"/>
                <a:ea typeface="Arial"/>
                <a:cs typeface="Arial"/>
                <a:sym typeface="Arial"/>
              </a:defRPr>
            </a:lvl3pPr>
            <a:lvl4pPr indent="-228600" lvl="3" marL="1828800" marR="0" rtl="0" algn="l">
              <a:lnSpc>
                <a:spcPct val="100000"/>
              </a:lnSpc>
              <a:spcBef>
                <a:spcPts val="6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7" name="Google Shape;57;p25"/>
          <p:cNvSpPr txBox="1"/>
          <p:nvPr>
            <p:ph idx="3" type="body"/>
          </p:nvPr>
        </p:nvSpPr>
        <p:spPr>
          <a:xfrm>
            <a:off x="8256675" y="1272538"/>
            <a:ext cx="3240000" cy="4496437"/>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chemeClr val="accent2"/>
              </a:buClr>
              <a:buSzPts val="2400"/>
              <a:buFont typeface="Arial"/>
              <a:buNone/>
              <a:defRPr b="1" i="0" sz="2400" u="none" cap="none" strike="noStrike">
                <a:solidFill>
                  <a:schemeClr val="accent2"/>
                </a:solidFill>
                <a:latin typeface="Arial"/>
                <a:ea typeface="Arial"/>
                <a:cs typeface="Arial"/>
                <a:sym typeface="Arial"/>
              </a:defRPr>
            </a:lvl1pPr>
            <a:lvl2pPr indent="-228600" lvl="1" marL="914400" marR="0" rtl="0" algn="l">
              <a:lnSpc>
                <a:spcPct val="100000"/>
              </a:lnSpc>
              <a:spcBef>
                <a:spcPts val="60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2pPr>
            <a:lvl3pPr indent="-228600" lvl="2" marL="1371600" marR="0" rtl="0" algn="l">
              <a:lnSpc>
                <a:spcPct val="100000"/>
              </a:lnSpc>
              <a:spcBef>
                <a:spcPts val="600"/>
              </a:spcBef>
              <a:spcAft>
                <a:spcPts val="0"/>
              </a:spcAft>
              <a:buClr>
                <a:schemeClr val="lt2"/>
              </a:buClr>
              <a:buSzPts val="1100"/>
              <a:buFont typeface="Arial"/>
              <a:buNone/>
              <a:defRPr b="0" i="0" sz="1100" u="none" cap="none" strike="noStrike">
                <a:solidFill>
                  <a:schemeClr val="lt2"/>
                </a:solidFill>
                <a:latin typeface="Arial"/>
                <a:ea typeface="Arial"/>
                <a:cs typeface="Arial"/>
                <a:sym typeface="Arial"/>
              </a:defRPr>
            </a:lvl3pPr>
            <a:lvl4pPr indent="-228600" lvl="3" marL="1828800" marR="0" rtl="0" algn="l">
              <a:lnSpc>
                <a:spcPct val="100000"/>
              </a:lnSpc>
              <a:spcBef>
                <a:spcPts val="6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58" name="Google Shape;58;p25"/>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2"/>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Déroulé">
  <p:cSld name="Déroulé">
    <p:spTree>
      <p:nvGrpSpPr>
        <p:cNvPr id="59" name="Shape 59"/>
        <p:cNvGrpSpPr/>
        <p:nvPr/>
      </p:nvGrpSpPr>
      <p:grpSpPr>
        <a:xfrm>
          <a:off x="0" y="0"/>
          <a:ext cx="0" cy="0"/>
          <a:chOff x="0" y="0"/>
          <a:chExt cx="0" cy="0"/>
        </a:xfrm>
      </p:grpSpPr>
      <p:sp>
        <p:nvSpPr>
          <p:cNvPr id="60" name="Google Shape;60;p26"/>
          <p:cNvSpPr txBox="1"/>
          <p:nvPr>
            <p:ph idx="1" type="body"/>
          </p:nvPr>
        </p:nvSpPr>
        <p:spPr>
          <a:xfrm>
            <a:off x="695325" y="1272540"/>
            <a:ext cx="3240000" cy="4496437"/>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90000"/>
              </a:lnSpc>
              <a:spcBef>
                <a:spcPts val="60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2pPr>
            <a:lvl3pPr indent="-228600" lvl="2" marL="1371600" marR="0" rtl="0" algn="l">
              <a:lnSpc>
                <a:spcPct val="10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6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1" name="Google Shape;61;p26"/>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62" name="Google Shape;62;p26"/>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3" name="Google Shape;63;p26"/>
          <p:cNvSpPr txBox="1"/>
          <p:nvPr>
            <p:ph idx="2" type="body"/>
          </p:nvPr>
        </p:nvSpPr>
        <p:spPr>
          <a:xfrm>
            <a:off x="4476000" y="1272540"/>
            <a:ext cx="3240000" cy="4496437"/>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00000"/>
              </a:lnSpc>
              <a:spcBef>
                <a:spcPts val="60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2pPr>
            <a:lvl3pPr indent="-228600" lvl="2" marL="1371600" marR="0" rtl="0" algn="l">
              <a:lnSpc>
                <a:spcPct val="10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6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4" name="Google Shape;64;p26"/>
          <p:cNvSpPr txBox="1"/>
          <p:nvPr>
            <p:ph idx="3" type="body"/>
          </p:nvPr>
        </p:nvSpPr>
        <p:spPr>
          <a:xfrm>
            <a:off x="8256675" y="1272540"/>
            <a:ext cx="3240000" cy="4496437"/>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600"/>
              </a:spcBef>
              <a:spcAft>
                <a:spcPts val="0"/>
              </a:spcAft>
              <a:buClr>
                <a:schemeClr val="accent2"/>
              </a:buClr>
              <a:buSzPts val="1200"/>
              <a:buFont typeface="Arial"/>
              <a:buNone/>
              <a:defRPr b="0" i="0" sz="1200" u="none" cap="none" strike="noStrike">
                <a:solidFill>
                  <a:schemeClr val="accent2"/>
                </a:solidFill>
                <a:latin typeface="Arial"/>
                <a:ea typeface="Arial"/>
                <a:cs typeface="Arial"/>
                <a:sym typeface="Arial"/>
              </a:defRPr>
            </a:lvl1pPr>
            <a:lvl2pPr indent="-228600" lvl="1" marL="914400" marR="0" rtl="0" algn="l">
              <a:lnSpc>
                <a:spcPct val="100000"/>
              </a:lnSpc>
              <a:spcBef>
                <a:spcPts val="600"/>
              </a:spcBef>
              <a:spcAft>
                <a:spcPts val="0"/>
              </a:spcAft>
              <a:buClr>
                <a:schemeClr val="lt2"/>
              </a:buClr>
              <a:buSzPts val="1600"/>
              <a:buFont typeface="Arial"/>
              <a:buNone/>
              <a:defRPr b="1" i="0" sz="1600" u="none" cap="none" strike="noStrike">
                <a:solidFill>
                  <a:schemeClr val="lt2"/>
                </a:solidFill>
                <a:latin typeface="Arial"/>
                <a:ea typeface="Arial"/>
                <a:cs typeface="Arial"/>
                <a:sym typeface="Arial"/>
              </a:defRPr>
            </a:lvl2pPr>
            <a:lvl3pPr indent="-228600" lvl="2" marL="1371600" marR="0" rtl="0" algn="l">
              <a:lnSpc>
                <a:spcPct val="100000"/>
              </a:lnSpc>
              <a:spcBef>
                <a:spcPts val="600"/>
              </a:spcBef>
              <a:spcAft>
                <a:spcPts val="0"/>
              </a:spcAft>
              <a:buClr>
                <a:schemeClr val="dk1"/>
              </a:buClr>
              <a:buSzPts val="1100"/>
              <a:buFont typeface="Arial"/>
              <a:buNone/>
              <a:defRPr b="0" i="0" sz="1100" u="none" cap="none" strike="noStrike">
                <a:solidFill>
                  <a:schemeClr val="dk1"/>
                </a:solidFill>
                <a:latin typeface="Arial"/>
                <a:ea typeface="Arial"/>
                <a:cs typeface="Arial"/>
                <a:sym typeface="Arial"/>
              </a:defRPr>
            </a:lvl3pPr>
            <a:lvl4pPr indent="-228600" lvl="3" marL="1828800" marR="0" rtl="0" algn="l">
              <a:lnSpc>
                <a:spcPct val="100000"/>
              </a:lnSpc>
              <a:spcBef>
                <a:spcPts val="600"/>
              </a:spcBef>
              <a:spcAft>
                <a:spcPts val="0"/>
              </a:spcAft>
              <a:buClr>
                <a:schemeClr val="dk1"/>
              </a:buClr>
              <a:buSzPts val="800"/>
              <a:buFont typeface="Arial"/>
              <a:buNone/>
              <a:defRPr b="0" i="0" sz="800" u="none" cap="none" strike="noStrike">
                <a:solidFill>
                  <a:schemeClr val="dk1"/>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5" name="Google Shape;65;p26"/>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lvl1pPr lvl="0" algn="l">
              <a:lnSpc>
                <a:spcPct val="90000"/>
              </a:lnSpc>
              <a:spcBef>
                <a:spcPts val="0"/>
              </a:spcBef>
              <a:spcAft>
                <a:spcPts val="0"/>
              </a:spcAft>
              <a:buClr>
                <a:schemeClr val="lt2"/>
              </a:buClr>
              <a:buSzPts val="1800"/>
              <a:buNone/>
              <a:defRPr/>
            </a:lvl1pPr>
            <a:lvl2pPr lvl="1">
              <a:spcBef>
                <a:spcPts val="120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exte">
  <p:cSld name="Texte">
    <p:spTree>
      <p:nvGrpSpPr>
        <p:cNvPr id="66" name="Shape 66"/>
        <p:cNvGrpSpPr/>
        <p:nvPr/>
      </p:nvGrpSpPr>
      <p:grpSpPr>
        <a:xfrm>
          <a:off x="0" y="0"/>
          <a:ext cx="0" cy="0"/>
          <a:chOff x="0" y="0"/>
          <a:chExt cx="0" cy="0"/>
        </a:xfrm>
      </p:grpSpPr>
      <p:sp>
        <p:nvSpPr>
          <p:cNvPr id="67" name="Google Shape;67;p28"/>
          <p:cNvSpPr txBox="1"/>
          <p:nvPr>
            <p:ph idx="1" type="body"/>
          </p:nvPr>
        </p:nvSpPr>
        <p:spPr>
          <a:xfrm>
            <a:off x="695326" y="728661"/>
            <a:ext cx="6480174" cy="5040314"/>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indent="-228600" lvl="1" marL="914400" marR="0" rtl="0" algn="l">
              <a:lnSpc>
                <a:spcPct val="100000"/>
              </a:lnSpc>
              <a:spcBef>
                <a:spcPts val="12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2pPr>
            <a:lvl3pPr indent="-228600" lvl="2" marL="1371600" marR="0" rtl="0" algn="l">
              <a:lnSpc>
                <a:spcPct val="11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10000"/>
              </a:lnSpc>
              <a:spcBef>
                <a:spcPts val="1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68" name="Google Shape;68;p28"/>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69" name="Google Shape;69;p28"/>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452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Figure simple 1">
  <p:cSld name="Figure simple 1">
    <p:spTree>
      <p:nvGrpSpPr>
        <p:cNvPr id="70" name="Shape 70"/>
        <p:cNvGrpSpPr/>
        <p:nvPr/>
      </p:nvGrpSpPr>
      <p:grpSpPr>
        <a:xfrm>
          <a:off x="0" y="0"/>
          <a:ext cx="0" cy="0"/>
          <a:chOff x="0" y="0"/>
          <a:chExt cx="0" cy="0"/>
        </a:xfrm>
      </p:grpSpPr>
      <p:sp>
        <p:nvSpPr>
          <p:cNvPr id="71" name="Google Shape;71;p29"/>
          <p:cNvSpPr/>
          <p:nvPr/>
        </p:nvSpPr>
        <p:spPr>
          <a:xfrm>
            <a:off x="695325" y="729932"/>
            <a:ext cx="7200900" cy="5039041"/>
          </a:xfrm>
          <a:prstGeom prst="rect">
            <a:avLst/>
          </a:prstGeom>
          <a:noFill/>
          <a:ln cap="flat" cmpd="sng" w="9525">
            <a:solidFill>
              <a:srgbClr val="D8D8D8"/>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
        <p:nvSpPr>
          <p:cNvPr id="72" name="Google Shape;72;p29"/>
          <p:cNvSpPr txBox="1"/>
          <p:nvPr>
            <p:ph idx="1" type="body"/>
          </p:nvPr>
        </p:nvSpPr>
        <p:spPr>
          <a:xfrm>
            <a:off x="1055688" y="1089027"/>
            <a:ext cx="6480176" cy="4319083"/>
          </a:xfrm>
          <a:prstGeom prst="rect">
            <a:avLst/>
          </a:prstGeom>
          <a:noFill/>
          <a:ln>
            <a:noFill/>
          </a:ln>
        </p:spPr>
        <p:txBody>
          <a:bodyPr anchorCtr="0" anchor="ctr" bIns="45700" lIns="91425" spcFirstLastPara="1" rIns="91425" wrap="square" tIns="45700">
            <a:noAutofit/>
          </a:bodyPr>
          <a:lstStyle>
            <a:lvl1pPr indent="-228600" lvl="0" marL="457200" marR="0" rtl="0" algn="ctr">
              <a:lnSpc>
                <a:spcPct val="90000"/>
              </a:lnSpc>
              <a:spcBef>
                <a:spcPts val="1000"/>
              </a:spcBef>
              <a:spcAft>
                <a:spcPts val="0"/>
              </a:spcAft>
              <a:buClr>
                <a:srgbClr val="E9E9E9"/>
              </a:buClr>
              <a:buSzPts val="1400"/>
              <a:buFont typeface="Arial"/>
              <a:buNone/>
              <a:defRPr b="0" i="0" sz="1400" u="none" cap="none" strike="noStrike">
                <a:solidFill>
                  <a:srgbClr val="E9E9E9"/>
                </a:solidFill>
                <a:latin typeface="Arial"/>
                <a:ea typeface="Arial"/>
                <a:cs typeface="Arial"/>
                <a:sym typeface="Arial"/>
              </a:defRPr>
            </a:lvl1pPr>
            <a:lvl2pPr indent="-228600" lvl="1" marL="914400" marR="0" rtl="0" algn="l">
              <a:lnSpc>
                <a:spcPct val="90000"/>
              </a:lnSpc>
              <a:spcBef>
                <a:spcPts val="500"/>
              </a:spcBef>
              <a:spcAft>
                <a:spcPts val="0"/>
              </a:spcAft>
              <a:buClr>
                <a:schemeClr val="dk1"/>
              </a:buClr>
              <a:buSzPts val="2400"/>
              <a:buFont typeface="Arial"/>
              <a:buNone/>
              <a:defRPr b="0" i="0" sz="2400" u="none" cap="none" strike="noStrike">
                <a:solidFill>
                  <a:schemeClr val="dk1"/>
                </a:solidFill>
                <a:latin typeface="Arial"/>
                <a:ea typeface="Arial"/>
                <a:cs typeface="Arial"/>
                <a:sym typeface="Arial"/>
              </a:defRPr>
            </a:lvl2pPr>
            <a:lvl3pPr indent="-228600" lvl="2" marL="1371600" marR="0" rtl="0" algn="l">
              <a:lnSpc>
                <a:spcPct val="90000"/>
              </a:lnSpc>
              <a:spcBef>
                <a:spcPts val="500"/>
              </a:spcBef>
              <a:spcAft>
                <a:spcPts val="0"/>
              </a:spcAft>
              <a:buClr>
                <a:schemeClr val="dk1"/>
              </a:buClr>
              <a:buSzPts val="2000"/>
              <a:buFont typeface="Arial"/>
              <a:buNone/>
              <a:defRPr b="0" i="0" sz="2000" u="none" cap="none" strike="noStrike">
                <a:solidFill>
                  <a:schemeClr val="dk1"/>
                </a:solidFill>
                <a:latin typeface="Arial"/>
                <a:ea typeface="Arial"/>
                <a:cs typeface="Arial"/>
                <a:sym typeface="Arial"/>
              </a:defRPr>
            </a:lvl3pPr>
            <a:lvl4pPr indent="-228600" lvl="3" marL="18288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4pPr>
            <a:lvl5pPr indent="-228600" lvl="4" marL="2286000" marR="0" rtl="0" algn="l">
              <a:lnSpc>
                <a:spcPct val="90000"/>
              </a:lnSpc>
              <a:spcBef>
                <a:spcPts val="500"/>
              </a:spcBef>
              <a:spcAft>
                <a:spcPts val="0"/>
              </a:spcAft>
              <a:buClr>
                <a:schemeClr val="dk1"/>
              </a:buClr>
              <a:buSzPts val="1800"/>
              <a:buFont typeface="Arial"/>
              <a:buNone/>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3" name="Google Shape;73;p29"/>
          <p:cNvSpPr txBox="1"/>
          <p:nvPr>
            <p:ph idx="2" type="body"/>
          </p:nvPr>
        </p:nvSpPr>
        <p:spPr>
          <a:xfrm>
            <a:off x="8256588" y="5408110"/>
            <a:ext cx="3240086" cy="358775"/>
          </a:xfrm>
          <a:prstGeom prst="rect">
            <a:avLst/>
          </a:prstGeom>
          <a:noFill/>
          <a:ln>
            <a:noFill/>
          </a:ln>
        </p:spPr>
        <p:txBody>
          <a:bodyPr anchorCtr="0" anchor="b" bIns="0" lIns="0" spcFirstLastPara="1" rIns="0" wrap="square" tIns="0">
            <a:noAutofit/>
          </a:bodyPr>
          <a:lstStyle>
            <a:lvl1pPr indent="-228600" lvl="0" marL="457200" marR="0" rtl="0" algn="l">
              <a:lnSpc>
                <a:spcPct val="100000"/>
              </a:lnSpc>
              <a:spcBef>
                <a:spcPts val="1200"/>
              </a:spcBef>
              <a:spcAft>
                <a:spcPts val="0"/>
              </a:spcAft>
              <a:buClr>
                <a:srgbClr val="7F7F7F"/>
              </a:buClr>
              <a:buSzPts val="900"/>
              <a:buFont typeface="Arial"/>
              <a:buNone/>
              <a:defRPr b="0" i="0" sz="900" u="none" cap="none" strike="noStrike">
                <a:solidFill>
                  <a:srgbClr val="7F7F7F"/>
                </a:solidFill>
                <a:latin typeface="Arial"/>
                <a:ea typeface="Arial"/>
                <a:cs typeface="Arial"/>
                <a:sym typeface="Arial"/>
              </a:defRPr>
            </a:lvl1pPr>
            <a:lvl2pPr indent="-228600" lvl="1" marL="914400" marR="0" rtl="0" algn="r">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2pPr>
            <a:lvl3pPr indent="-228600" lvl="2" marL="1371600" marR="0" rtl="0" algn="l">
              <a:lnSpc>
                <a:spcPct val="100000"/>
              </a:lnSpc>
              <a:spcBef>
                <a:spcPts val="12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3pPr>
            <a:lvl4pPr indent="-317500" lvl="3" marL="1828800" marR="0" rtl="0" algn="l">
              <a:lnSpc>
                <a:spcPct val="100000"/>
              </a:lnSpc>
              <a:spcBef>
                <a:spcPts val="600"/>
              </a:spcBef>
              <a:spcAft>
                <a:spcPts val="0"/>
              </a:spcAft>
              <a:buClr>
                <a:schemeClr val="dk2"/>
              </a:buClr>
              <a:buSzPts val="1400"/>
              <a:buFont typeface="Arial"/>
              <a:buChar char="•"/>
              <a:defRPr b="0" i="0" sz="1400" u="none" cap="none" strike="noStrike">
                <a:solidFill>
                  <a:schemeClr val="dk2"/>
                </a:solidFill>
                <a:latin typeface="Arial"/>
                <a:ea typeface="Arial"/>
                <a:cs typeface="Arial"/>
                <a:sym typeface="Arial"/>
              </a:defRPr>
            </a:lvl4pPr>
            <a:lvl5pPr indent="-228600" lvl="4" marL="2286000" marR="0" rtl="0" algn="l">
              <a:lnSpc>
                <a:spcPct val="100000"/>
              </a:lnSpc>
              <a:spcBef>
                <a:spcPts val="500"/>
              </a:spcBef>
              <a:spcAft>
                <a:spcPts val="0"/>
              </a:spcAft>
              <a:buClr>
                <a:schemeClr val="dk2"/>
              </a:buClr>
              <a:buSzPts val="1400"/>
              <a:buFont typeface="Arial"/>
              <a:buNone/>
              <a:defRPr b="0" i="0" sz="14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4" name="Google Shape;74;p29"/>
          <p:cNvSpPr txBox="1"/>
          <p:nvPr>
            <p:ph idx="3" type="body"/>
          </p:nvPr>
        </p:nvSpPr>
        <p:spPr>
          <a:xfrm>
            <a:off x="8256589" y="728661"/>
            <a:ext cx="3240086" cy="4679449"/>
          </a:xfrm>
          <a:prstGeom prst="rect">
            <a:avLst/>
          </a:prstGeom>
          <a:noFill/>
          <a:ln>
            <a:noFill/>
          </a:ln>
        </p:spPr>
        <p:txBody>
          <a:bodyPr anchorCtr="0" anchor="t" bIns="0" lIns="0" spcFirstLastPara="1" rIns="0" wrap="square" tIns="0">
            <a:noAutofit/>
          </a:bodyPr>
          <a:lstStyle>
            <a:lvl1pPr indent="-228600" lvl="0" marL="457200" marR="0" rtl="0" algn="l">
              <a:lnSpc>
                <a:spcPct val="100000"/>
              </a:lnSpc>
              <a:spcBef>
                <a:spcPts val="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indent="-228600" lvl="1" marL="914400" marR="0" rtl="0" algn="l">
              <a:lnSpc>
                <a:spcPct val="100000"/>
              </a:lnSpc>
              <a:spcBef>
                <a:spcPts val="1200"/>
              </a:spcBef>
              <a:spcAft>
                <a:spcPts val="0"/>
              </a:spcAft>
              <a:buClr>
                <a:schemeClr val="lt2"/>
              </a:buClr>
              <a:buSzPts val="2400"/>
              <a:buFont typeface="Arial"/>
              <a:buNone/>
              <a:defRPr b="0" i="0" sz="2400" u="none" cap="none" strike="noStrike">
                <a:solidFill>
                  <a:schemeClr val="lt2"/>
                </a:solidFill>
                <a:latin typeface="Arial"/>
                <a:ea typeface="Arial"/>
                <a:cs typeface="Arial"/>
                <a:sym typeface="Arial"/>
              </a:defRPr>
            </a:lvl2pPr>
            <a:lvl3pPr indent="-228600" lvl="2" marL="1371600" marR="0" rtl="0" algn="l">
              <a:lnSpc>
                <a:spcPct val="110000"/>
              </a:lnSpc>
              <a:spcBef>
                <a:spcPts val="1200"/>
              </a:spcBef>
              <a:spcAft>
                <a:spcPts val="0"/>
              </a:spcAft>
              <a:buClr>
                <a:schemeClr val="dk1"/>
              </a:buClr>
              <a:buSzPts val="1400"/>
              <a:buFont typeface="Arial"/>
              <a:buNone/>
              <a:defRPr b="0" i="0" sz="1400" u="none" cap="none" strike="noStrike">
                <a:solidFill>
                  <a:schemeClr val="dk1"/>
                </a:solidFill>
                <a:latin typeface="Arial"/>
                <a:ea typeface="Arial"/>
                <a:cs typeface="Arial"/>
                <a:sym typeface="Arial"/>
              </a:defRPr>
            </a:lvl3pPr>
            <a:lvl4pPr indent="-228600" lvl="3" marL="1828800" marR="0" rtl="0" algn="l">
              <a:lnSpc>
                <a:spcPct val="110000"/>
              </a:lnSpc>
              <a:spcBef>
                <a:spcPts val="1200"/>
              </a:spcBef>
              <a:spcAft>
                <a:spcPts val="0"/>
              </a:spcAft>
              <a:buClr>
                <a:schemeClr val="dk1"/>
              </a:buClr>
              <a:buSzPts val="1000"/>
              <a:buFont typeface="Arial"/>
              <a:buNone/>
              <a:defRPr b="0" i="0" sz="1000" u="none" cap="none" strike="noStrike">
                <a:solidFill>
                  <a:schemeClr val="dk1"/>
                </a:solidFill>
                <a:latin typeface="Arial"/>
                <a:ea typeface="Arial"/>
                <a:cs typeface="Arial"/>
                <a:sym typeface="Arial"/>
              </a:defRPr>
            </a:lvl4pPr>
            <a:lvl5pPr indent="-228600" lvl="4" marL="2286000" marR="0" rtl="0" algn="l">
              <a:lnSpc>
                <a:spcPct val="100000"/>
              </a:lnSpc>
              <a:spcBef>
                <a:spcPts val="600"/>
              </a:spcBef>
              <a:spcAft>
                <a:spcPts val="0"/>
              </a:spcAft>
              <a:buClr>
                <a:schemeClr val="dk2"/>
              </a:buClr>
              <a:buSzPts val="1100"/>
              <a:buFont typeface="Arial"/>
              <a:buNone/>
              <a:defRPr b="0" i="0" sz="1100" u="none" cap="none" strike="noStrike">
                <a:solidFill>
                  <a:schemeClr val="dk2"/>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75" name="Google Shape;75;p29"/>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fr-FR"/>
              <a:t>‹#›</a:t>
            </a:fld>
            <a:endParaRPr/>
          </a:p>
        </p:txBody>
      </p:sp>
      <p:sp>
        <p:nvSpPr>
          <p:cNvPr id="76" name="Google Shape;76;p29"/>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Tree>
  </p:cSld>
  <p:clrMapOvr>
    <a:masterClrMapping/>
  </p:clrMapOvr>
  <p:extLst>
    <p:ext uri="{DCECCB84-F9BA-43D5-87BE-67443E8EF086}">
      <p15:sldGuideLst>
        <p15:guide id="1" pos="4974">
          <p15:clr>
            <a:srgbClr val="FBAE40"/>
          </p15:clr>
        </p15:guide>
        <p15:guide id="2" pos="5201">
          <p15:clr>
            <a:srgbClr val="FBAE40"/>
          </p15:clr>
        </p15:guide>
        <p15:guide id="3" pos="665">
          <p15:clr>
            <a:srgbClr val="FBAE40"/>
          </p15:clr>
        </p15:guide>
        <p15:guide id="4" pos="4747">
          <p15:clr>
            <a:srgbClr val="FBAE40"/>
          </p15:clr>
        </p15:guide>
        <p15:guide id="5" orient="horz" pos="686">
          <p15:clr>
            <a:srgbClr val="FBAE40"/>
          </p15:clr>
        </p15:guide>
        <p15:guide id="6" orient="horz" pos="3407">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slideLayout" Target="../slideLayouts/slideLayout5.xml"/><Relationship Id="rId3" Type="http://schemas.openxmlformats.org/officeDocument/2006/relationships/slideLayout" Target="../slideLayouts/slideLayout6.xml"/><Relationship Id="rId4" Type="http://schemas.openxmlformats.org/officeDocument/2006/relationships/slideLayout" Target="../slideLayouts/slideLayout7.xml"/><Relationship Id="rId11" Type="http://schemas.openxmlformats.org/officeDocument/2006/relationships/theme" Target="../theme/theme3.xml"/><Relationship Id="rId10" Type="http://schemas.openxmlformats.org/officeDocument/2006/relationships/slideLayout" Target="../slideLayouts/slideLayout13.xml"/><Relationship Id="rId9" Type="http://schemas.openxmlformats.org/officeDocument/2006/relationships/slideLayout" Target="../slideLayouts/slideLayout12.xml"/><Relationship Id="rId5" Type="http://schemas.openxmlformats.org/officeDocument/2006/relationships/slideLayout" Target="../slideLayouts/slideLayout8.xml"/><Relationship Id="rId6" Type="http://schemas.openxmlformats.org/officeDocument/2006/relationships/slideLayout" Target="../slideLayouts/slideLayout9.xml"/><Relationship Id="rId7" Type="http://schemas.openxmlformats.org/officeDocument/2006/relationships/slideLayout" Target="../slideLayouts/slideLayout10.xml"/><Relationship Id="rId8"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438">
          <p15:clr>
            <a:srgbClr val="F26B43"/>
          </p15:clr>
        </p15:guide>
        <p15:guide id="2" orient="horz" pos="459">
          <p15:clr>
            <a:srgbClr val="F26B43"/>
          </p15:clr>
        </p15:guide>
        <p15:guide id="3" orient="horz" pos="3861">
          <p15:clr>
            <a:srgbClr val="F26B43"/>
          </p15:clr>
        </p15:guide>
        <p15:guide id="4" pos="7242">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5" name="Shape 25"/>
        <p:cNvGrpSpPr/>
        <p:nvPr/>
      </p:nvGrpSpPr>
      <p:grpSpPr>
        <a:xfrm>
          <a:off x="0" y="0"/>
          <a:ext cx="0" cy="0"/>
          <a:chOff x="0" y="0"/>
          <a:chExt cx="0" cy="0"/>
        </a:xfrm>
      </p:grpSpPr>
      <p:sp>
        <p:nvSpPr>
          <p:cNvPr id="26" name="Google Shape;26;p22"/>
          <p:cNvSpPr/>
          <p:nvPr/>
        </p:nvSpPr>
        <p:spPr>
          <a:xfrm>
            <a:off x="0" y="6489700"/>
            <a:ext cx="12192000" cy="368300"/>
          </a:xfrm>
          <a:prstGeom prst="rect">
            <a:avLst/>
          </a:prstGeom>
          <a:solidFill>
            <a:schemeClr val="l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7" name="Google Shape;27;p22"/>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lt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28" name="Google Shape;28;p22"/>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lvl1pPr lvl="0" marR="0" rtl="0" algn="l">
              <a:lnSpc>
                <a:spcPct val="90000"/>
              </a:lnSpc>
              <a:spcBef>
                <a:spcPts val="0"/>
              </a:spcBef>
              <a:spcAft>
                <a:spcPts val="0"/>
              </a:spcAft>
              <a:buClr>
                <a:schemeClr val="lt2"/>
              </a:buClr>
              <a:buSzPts val="2400"/>
              <a:buFont typeface="Arial"/>
              <a:buNone/>
              <a:defRPr b="1" i="0" sz="2400" u="none" cap="none" strike="noStrike">
                <a:solidFill>
                  <a:schemeClr val="lt2"/>
                </a:solidFill>
                <a:latin typeface="Arial"/>
                <a:ea typeface="Arial"/>
                <a:cs typeface="Arial"/>
                <a:sym typeface="Arial"/>
              </a:defRPr>
            </a:lvl1pPr>
            <a:lvl2pPr lvl="1">
              <a:spcBef>
                <a:spcPts val="120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9" name="Google Shape;29;p22"/>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lvl1pPr indent="0" lvl="0" marL="0" marR="0" rtl="0" algn="r">
              <a:spcBef>
                <a:spcPts val="0"/>
              </a:spcBef>
              <a:buNone/>
              <a:defRPr b="0" i="0" sz="1000" u="none" cap="none" strike="noStrike">
                <a:solidFill>
                  <a:schemeClr val="lt1"/>
                </a:solidFill>
                <a:latin typeface="Arial"/>
                <a:ea typeface="Arial"/>
                <a:cs typeface="Arial"/>
                <a:sym typeface="Arial"/>
              </a:defRPr>
            </a:lvl1pPr>
            <a:lvl2pPr indent="0" lvl="1" marL="0" marR="0" rtl="0" algn="r">
              <a:spcBef>
                <a:spcPts val="0"/>
              </a:spcBef>
              <a:buNone/>
              <a:defRPr b="0" i="0" sz="1000" u="none" cap="none" strike="noStrike">
                <a:solidFill>
                  <a:schemeClr val="lt1"/>
                </a:solidFill>
                <a:latin typeface="Arial"/>
                <a:ea typeface="Arial"/>
                <a:cs typeface="Arial"/>
                <a:sym typeface="Arial"/>
              </a:defRPr>
            </a:lvl2pPr>
            <a:lvl3pPr indent="0" lvl="2" marL="0" marR="0" rtl="0" algn="r">
              <a:spcBef>
                <a:spcPts val="0"/>
              </a:spcBef>
              <a:buNone/>
              <a:defRPr b="0" i="0" sz="1000" u="none" cap="none" strike="noStrike">
                <a:solidFill>
                  <a:schemeClr val="lt1"/>
                </a:solidFill>
                <a:latin typeface="Arial"/>
                <a:ea typeface="Arial"/>
                <a:cs typeface="Arial"/>
                <a:sym typeface="Arial"/>
              </a:defRPr>
            </a:lvl3pPr>
            <a:lvl4pPr indent="0" lvl="3" marL="0" marR="0" rtl="0" algn="r">
              <a:spcBef>
                <a:spcPts val="0"/>
              </a:spcBef>
              <a:buNone/>
              <a:defRPr b="0" i="0" sz="1000" u="none" cap="none" strike="noStrike">
                <a:solidFill>
                  <a:schemeClr val="lt1"/>
                </a:solidFill>
                <a:latin typeface="Arial"/>
                <a:ea typeface="Arial"/>
                <a:cs typeface="Arial"/>
                <a:sym typeface="Arial"/>
              </a:defRPr>
            </a:lvl4pPr>
            <a:lvl5pPr indent="0" lvl="4" marL="0" marR="0" rtl="0" algn="r">
              <a:spcBef>
                <a:spcPts val="0"/>
              </a:spcBef>
              <a:buNone/>
              <a:defRPr b="0" i="0" sz="1000" u="none" cap="none" strike="noStrike">
                <a:solidFill>
                  <a:schemeClr val="lt1"/>
                </a:solidFill>
                <a:latin typeface="Arial"/>
                <a:ea typeface="Arial"/>
                <a:cs typeface="Arial"/>
                <a:sym typeface="Arial"/>
              </a:defRPr>
            </a:lvl5pPr>
            <a:lvl6pPr indent="0" lvl="5" marL="0" marR="0" rtl="0" algn="r">
              <a:spcBef>
                <a:spcPts val="0"/>
              </a:spcBef>
              <a:buNone/>
              <a:defRPr b="0" i="0" sz="1000" u="none" cap="none" strike="noStrike">
                <a:solidFill>
                  <a:schemeClr val="lt1"/>
                </a:solidFill>
                <a:latin typeface="Arial"/>
                <a:ea typeface="Arial"/>
                <a:cs typeface="Arial"/>
                <a:sym typeface="Arial"/>
              </a:defRPr>
            </a:lvl6pPr>
            <a:lvl7pPr indent="0" lvl="6" marL="0" marR="0" rtl="0" algn="r">
              <a:spcBef>
                <a:spcPts val="0"/>
              </a:spcBef>
              <a:buNone/>
              <a:defRPr b="0" i="0" sz="1000" u="none" cap="none" strike="noStrike">
                <a:solidFill>
                  <a:schemeClr val="lt1"/>
                </a:solidFill>
                <a:latin typeface="Arial"/>
                <a:ea typeface="Arial"/>
                <a:cs typeface="Arial"/>
                <a:sym typeface="Arial"/>
              </a:defRPr>
            </a:lvl7pPr>
            <a:lvl8pPr indent="0" lvl="7" marL="0" marR="0" rtl="0" algn="r">
              <a:spcBef>
                <a:spcPts val="0"/>
              </a:spcBef>
              <a:buNone/>
              <a:defRPr b="0" i="0" sz="1000" u="none" cap="none" strike="noStrike">
                <a:solidFill>
                  <a:schemeClr val="lt1"/>
                </a:solidFill>
                <a:latin typeface="Arial"/>
                <a:ea typeface="Arial"/>
                <a:cs typeface="Arial"/>
                <a:sym typeface="Arial"/>
              </a:defRPr>
            </a:lvl8pPr>
            <a:lvl9pPr indent="0" lvl="8" marL="0" marR="0" rtl="0" algn="r">
              <a:spcBef>
                <a:spcPts val="0"/>
              </a:spcBef>
              <a:buNone/>
              <a:defRPr b="0" i="0" sz="1000" u="none" cap="none" strike="noStrik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fr-FR"/>
              <a:t>‹#›</a:t>
            </a:fld>
            <a:endParaRPr/>
          </a:p>
        </p:txBody>
      </p:sp>
      <p:cxnSp>
        <p:nvCxnSpPr>
          <p:cNvPr id="30" name="Google Shape;30;p22"/>
          <p:cNvCxnSpPr/>
          <p:nvPr/>
        </p:nvCxnSpPr>
        <p:spPr>
          <a:xfrm>
            <a:off x="2895600" y="5781675"/>
            <a:ext cx="0" cy="0"/>
          </a:xfrm>
          <a:prstGeom prst="straightConnector1">
            <a:avLst/>
          </a:prstGeom>
          <a:noFill/>
          <a:ln cap="flat" cmpd="sng" w="9525">
            <a:solidFill>
              <a:schemeClr val="accent1"/>
            </a:solidFill>
            <a:prstDash val="solid"/>
            <a:miter lim="800000"/>
            <a:headEnd len="sm" w="sm" type="none"/>
            <a:tailEnd len="sm" w="sm" type="none"/>
          </a:ln>
        </p:spPr>
      </p:cxnSp>
    </p:spTree>
  </p:cSld>
  <p:clrMap accent1="accent1" accent2="accent2" accent3="accent3" accent4="accent4" accent5="accent5" accent6="accent6" bg1="lt1" bg2="dk2" tx1="dk1" tx2="lt2" folHlink="folHlink" hlink="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4088">
          <p15:clr>
            <a:srgbClr val="F26B43"/>
          </p15:clr>
        </p15:guide>
        <p15:guide id="2" orient="horz" pos="459">
          <p15:clr>
            <a:srgbClr val="F26B43"/>
          </p15:clr>
        </p15:guide>
        <p15:guide id="3" pos="438">
          <p15:clr>
            <a:srgbClr val="F26B43"/>
          </p15:clr>
        </p15:guide>
        <p15:guide id="4" pos="7242">
          <p15:clr>
            <a:srgbClr val="F26B43"/>
          </p15:clr>
        </p15:guide>
        <p15:guide id="5" orient="horz" pos="363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0.xml"/><Relationship Id="rId3" Type="http://schemas.openxmlformats.org/officeDocument/2006/relationships/image" Target="../media/image7.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7.xml"/><Relationship Id="rId3" Type="http://schemas.openxmlformats.org/officeDocument/2006/relationships/image" Target="../media/image11.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 Id="rId3" Type="http://schemas.openxmlformats.org/officeDocument/2006/relationships/image" Target="../media/image4.png"/><Relationship Id="rId4" Type="http://schemas.openxmlformats.org/officeDocument/2006/relationships/image" Target="../media/image8.png"/><Relationship Id="rId5" Type="http://schemas.openxmlformats.org/officeDocument/2006/relationships/image" Target="../media/image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
          <p:cNvSpPr txBox="1"/>
          <p:nvPr>
            <p:ph idx="1" type="body"/>
          </p:nvPr>
        </p:nvSpPr>
        <p:spPr>
          <a:xfrm>
            <a:off x="695325" y="2725738"/>
            <a:ext cx="3960813" cy="3403600"/>
          </a:xfrm>
          <a:prstGeom prst="rect">
            <a:avLst/>
          </a:prstGeom>
          <a:noFill/>
          <a:ln>
            <a:noFill/>
          </a:ln>
        </p:spPr>
        <p:txBody>
          <a:bodyPr anchorCtr="0" anchor="b" bIns="0" lIns="0" spcFirstLastPara="1" rIns="0" wrap="square" tIns="0">
            <a:noAutofit/>
          </a:bodyPr>
          <a:lstStyle/>
          <a:p>
            <a:pPr indent="0" lvl="0" marL="0" rtl="0" algn="l">
              <a:lnSpc>
                <a:spcPct val="90000"/>
              </a:lnSpc>
              <a:spcBef>
                <a:spcPts val="0"/>
              </a:spcBef>
              <a:spcAft>
                <a:spcPts val="0"/>
              </a:spcAft>
              <a:buClr>
                <a:schemeClr val="lt1"/>
              </a:buClr>
              <a:buSzPts val="4000"/>
              <a:buNone/>
            </a:pPr>
            <a:r>
              <a:rPr lang="fr-FR"/>
              <a:t>Titre du document</a:t>
            </a:r>
            <a:endParaRPr/>
          </a:p>
          <a:p>
            <a:pPr indent="0" lvl="1" marL="0" rtl="0" algn="l">
              <a:lnSpc>
                <a:spcPct val="90000"/>
              </a:lnSpc>
              <a:spcBef>
                <a:spcPts val="0"/>
              </a:spcBef>
              <a:spcAft>
                <a:spcPts val="0"/>
              </a:spcAft>
              <a:buClr>
                <a:schemeClr val="accent1"/>
              </a:buClr>
              <a:buSzPts val="1800"/>
              <a:buNone/>
            </a:pPr>
            <a:r>
              <a:rPr lang="fr-FR"/>
              <a:t>Augmente le niveau de liste pour ajouter le sous-titre</a:t>
            </a:r>
            <a:endParaRPr/>
          </a:p>
          <a:p>
            <a:pPr indent="0" lvl="2" marL="0" rtl="0" algn="l">
              <a:lnSpc>
                <a:spcPct val="100000"/>
              </a:lnSpc>
              <a:spcBef>
                <a:spcPts val="600"/>
              </a:spcBef>
              <a:spcAft>
                <a:spcPts val="0"/>
              </a:spcAft>
              <a:buClr>
                <a:schemeClr val="lt1"/>
              </a:buClr>
              <a:buSzPts val="1200"/>
              <a:buNone/>
            </a:pPr>
            <a:r>
              <a:t/>
            </a:r>
            <a:endParaRPr/>
          </a:p>
          <a:p>
            <a:pPr indent="0" lvl="2" marL="0" rtl="0" algn="l">
              <a:lnSpc>
                <a:spcPct val="100000"/>
              </a:lnSpc>
              <a:spcBef>
                <a:spcPts val="0"/>
              </a:spcBef>
              <a:spcAft>
                <a:spcPts val="0"/>
              </a:spcAft>
              <a:buClr>
                <a:schemeClr val="lt1"/>
              </a:buClr>
              <a:buSzPts val="1200"/>
              <a:buNone/>
            </a:pPr>
            <a:r>
              <a:rPr lang="fr-FR"/>
              <a:t>Et la date ici</a:t>
            </a:r>
            <a:endParaRPr/>
          </a:p>
        </p:txBody>
      </p:sp>
      <p:pic>
        <p:nvPicPr>
          <p:cNvPr id="111" name="Google Shape;111;p1"/>
          <p:cNvPicPr preferRelativeResize="0"/>
          <p:nvPr>
            <p:ph idx="2" type="pic"/>
          </p:nvPr>
        </p:nvPicPr>
        <p:blipFill rotWithShape="1">
          <a:blip r:embed="rId3">
            <a:alphaModFix/>
          </a:blip>
          <a:srcRect b="0" l="16867" r="16866" t="0"/>
          <a:stretch/>
        </p:blipFill>
        <p:spPr>
          <a:xfrm>
            <a:off x="5360526" y="0"/>
            <a:ext cx="6816726"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pic>
        <p:nvPicPr>
          <p:cNvPr id="200" name="Google Shape;200;p10"/>
          <p:cNvPicPr preferRelativeResize="0"/>
          <p:nvPr>
            <p:ph idx="1" type="body"/>
          </p:nvPr>
        </p:nvPicPr>
        <p:blipFill rotWithShape="1">
          <a:blip r:embed="rId3">
            <a:alphaModFix/>
          </a:blip>
          <a:srcRect b="0" l="0" r="0" t="0"/>
          <a:stretch/>
        </p:blipFill>
        <p:spPr>
          <a:xfrm>
            <a:off x="1353432" y="1476057"/>
            <a:ext cx="5884688" cy="3545524"/>
          </a:xfrm>
          <a:prstGeom prst="rect">
            <a:avLst/>
          </a:prstGeom>
          <a:noFill/>
          <a:ln>
            <a:noFill/>
          </a:ln>
        </p:spPr>
      </p:pic>
      <p:sp>
        <p:nvSpPr>
          <p:cNvPr id="201" name="Google Shape;201;p10"/>
          <p:cNvSpPr txBox="1"/>
          <p:nvPr>
            <p:ph idx="2" type="body"/>
          </p:nvPr>
        </p:nvSpPr>
        <p:spPr>
          <a:xfrm>
            <a:off x="8256588" y="5408110"/>
            <a:ext cx="3240086" cy="35877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rPr lang="fr-FR"/>
              <a:t>Source</a:t>
            </a:r>
            <a:endParaRPr/>
          </a:p>
        </p:txBody>
      </p:sp>
      <p:sp>
        <p:nvSpPr>
          <p:cNvPr id="202" name="Google Shape;202;p10"/>
          <p:cNvSpPr txBox="1"/>
          <p:nvPr>
            <p:ph idx="3" type="body"/>
          </p:nvPr>
        </p:nvSpPr>
        <p:spPr>
          <a:xfrm>
            <a:off x="8256589" y="728661"/>
            <a:ext cx="3240086" cy="467944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2400"/>
              <a:buNone/>
            </a:pPr>
            <a:r>
              <a:rPr lang="fr-FR"/>
              <a:t>Exemple avec un graphique</a:t>
            </a:r>
            <a:endParaRPr/>
          </a:p>
          <a:p>
            <a:pPr indent="0" lvl="2" marL="0" rtl="0" algn="l">
              <a:lnSpc>
                <a:spcPct val="110000"/>
              </a:lnSpc>
              <a:spcBef>
                <a:spcPts val="1200"/>
              </a:spcBef>
              <a:spcAft>
                <a:spcPts val="0"/>
              </a:spcAft>
              <a:buClr>
                <a:schemeClr val="dk1"/>
              </a:buClr>
              <a:buSzPts val="1400"/>
              <a:buNone/>
            </a:pPr>
            <a:r>
              <a:rPr lang="fr-FR"/>
              <a:t>Complète le titre et le commentaire.</a:t>
            </a:r>
            <a:endParaRPr/>
          </a:p>
        </p:txBody>
      </p:sp>
      <p:sp>
        <p:nvSpPr>
          <p:cNvPr id="203" name="Google Shape;203;p10"/>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204" name="Google Shape;204;p10"/>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8" name="Shape 208"/>
        <p:cNvGrpSpPr/>
        <p:nvPr/>
      </p:nvGrpSpPr>
      <p:grpSpPr>
        <a:xfrm>
          <a:off x="0" y="0"/>
          <a:ext cx="0" cy="0"/>
          <a:chOff x="0" y="0"/>
          <a:chExt cx="0" cy="0"/>
        </a:xfrm>
      </p:grpSpPr>
      <p:pic>
        <p:nvPicPr>
          <p:cNvPr id="209" name="Google Shape;209;p11"/>
          <p:cNvPicPr preferRelativeResize="0"/>
          <p:nvPr>
            <p:ph idx="1" type="body"/>
          </p:nvPr>
        </p:nvPicPr>
        <p:blipFill rotWithShape="1">
          <a:blip r:embed="rId3">
            <a:alphaModFix/>
          </a:blip>
          <a:srcRect b="0" l="0" r="0" t="0"/>
          <a:stretch/>
        </p:blipFill>
        <p:spPr>
          <a:xfrm>
            <a:off x="5472825" y="1673226"/>
            <a:ext cx="4846802" cy="3152774"/>
          </a:xfrm>
          <a:prstGeom prst="rect">
            <a:avLst/>
          </a:prstGeom>
          <a:noFill/>
          <a:ln>
            <a:noFill/>
          </a:ln>
        </p:spPr>
      </p:pic>
      <p:sp>
        <p:nvSpPr>
          <p:cNvPr id="210" name="Google Shape;210;p11"/>
          <p:cNvSpPr txBox="1"/>
          <p:nvPr>
            <p:ph idx="2" type="body"/>
          </p:nvPr>
        </p:nvSpPr>
        <p:spPr>
          <a:xfrm>
            <a:off x="695325" y="5408613"/>
            <a:ext cx="3240088" cy="35877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rPr lang="fr-FR"/>
              <a:t>Source</a:t>
            </a:r>
            <a:endParaRPr/>
          </a:p>
        </p:txBody>
      </p:sp>
      <p:sp>
        <p:nvSpPr>
          <p:cNvPr id="211" name="Google Shape;211;p11"/>
          <p:cNvSpPr txBox="1"/>
          <p:nvPr>
            <p:ph idx="3" type="body"/>
          </p:nvPr>
        </p:nvSpPr>
        <p:spPr>
          <a:xfrm>
            <a:off x="695325" y="729932"/>
            <a:ext cx="3240088" cy="467868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2400"/>
              <a:buNone/>
            </a:pPr>
            <a:r>
              <a:rPr lang="fr-FR"/>
              <a:t>Exemple avec un schéma</a:t>
            </a:r>
            <a:endParaRPr/>
          </a:p>
          <a:p>
            <a:pPr indent="0" lvl="2" marL="0" rtl="0" algn="l">
              <a:lnSpc>
                <a:spcPct val="110000"/>
              </a:lnSpc>
              <a:spcBef>
                <a:spcPts val="1200"/>
              </a:spcBef>
              <a:spcAft>
                <a:spcPts val="0"/>
              </a:spcAft>
              <a:buClr>
                <a:schemeClr val="dk1"/>
              </a:buClr>
              <a:buSzPts val="1400"/>
              <a:buNone/>
            </a:pPr>
            <a:r>
              <a:rPr lang="fr-FR"/>
              <a:t>Complète le titre et le commentaire.</a:t>
            </a:r>
            <a:endParaRPr/>
          </a:p>
        </p:txBody>
      </p:sp>
      <p:sp>
        <p:nvSpPr>
          <p:cNvPr id="212" name="Google Shape;212;p11"/>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213" name="Google Shape;213;p11"/>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12"/>
          <p:cNvSpPr txBox="1"/>
          <p:nvPr>
            <p:ph idx="2" type="body"/>
          </p:nvPr>
        </p:nvSpPr>
        <p:spPr>
          <a:xfrm>
            <a:off x="695325" y="5408613"/>
            <a:ext cx="3240088" cy="35877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t/>
            </a:r>
            <a:endParaRPr/>
          </a:p>
        </p:txBody>
      </p:sp>
      <p:sp>
        <p:nvSpPr>
          <p:cNvPr id="219" name="Google Shape;219;p12"/>
          <p:cNvSpPr txBox="1"/>
          <p:nvPr>
            <p:ph idx="3" type="body"/>
          </p:nvPr>
        </p:nvSpPr>
        <p:spPr>
          <a:xfrm>
            <a:off x="695325" y="729932"/>
            <a:ext cx="3240088" cy="4678681"/>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2400"/>
              <a:buNone/>
            </a:pPr>
            <a:r>
              <a:rPr lang="fr-FR"/>
              <a:t>Exemple avec un tableau</a:t>
            </a:r>
            <a:endParaRPr/>
          </a:p>
          <a:p>
            <a:pPr indent="0" lvl="2" marL="0" rtl="0" algn="l">
              <a:lnSpc>
                <a:spcPct val="110000"/>
              </a:lnSpc>
              <a:spcBef>
                <a:spcPts val="1200"/>
              </a:spcBef>
              <a:spcAft>
                <a:spcPts val="0"/>
              </a:spcAft>
              <a:buClr>
                <a:schemeClr val="dk1"/>
              </a:buClr>
              <a:buSzPts val="1400"/>
              <a:buNone/>
            </a:pPr>
            <a:r>
              <a:rPr lang="fr-FR"/>
              <a:t>Complète le titre et le commentaire.</a:t>
            </a:r>
            <a:endParaRPr/>
          </a:p>
          <a:p>
            <a:pPr indent="0" lvl="0" marL="0" rtl="0" algn="l">
              <a:lnSpc>
                <a:spcPct val="100000"/>
              </a:lnSpc>
              <a:spcBef>
                <a:spcPts val="1200"/>
              </a:spcBef>
              <a:spcAft>
                <a:spcPts val="0"/>
              </a:spcAft>
              <a:buClr>
                <a:schemeClr val="lt2"/>
              </a:buClr>
              <a:buSzPts val="2400"/>
              <a:buNone/>
            </a:pPr>
            <a:r>
              <a:t/>
            </a:r>
            <a:endParaRPr/>
          </a:p>
        </p:txBody>
      </p:sp>
      <p:sp>
        <p:nvSpPr>
          <p:cNvPr id="220" name="Google Shape;220;p12"/>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221" name="Google Shape;221;p12"/>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graphicFrame>
        <p:nvGraphicFramePr>
          <p:cNvPr id="222" name="Google Shape;222;p12"/>
          <p:cNvGraphicFramePr/>
          <p:nvPr/>
        </p:nvGraphicFramePr>
        <p:xfrm>
          <a:off x="4656138" y="1090613"/>
          <a:ext cx="3000000" cy="3000000"/>
        </p:xfrm>
        <a:graphic>
          <a:graphicData uri="http://schemas.openxmlformats.org/drawingml/2006/table">
            <a:tbl>
              <a:tblPr bandRow="1" firstRow="1">
                <a:noFill/>
                <a:tableStyleId>{8E416F99-EE52-4749-B93E-63110CDB7252}</a:tableStyleId>
              </a:tblPr>
              <a:tblGrid>
                <a:gridCol w="1080025"/>
                <a:gridCol w="1080025"/>
                <a:gridCol w="1080025"/>
                <a:gridCol w="1080025"/>
                <a:gridCol w="1080025"/>
                <a:gridCol w="1080025"/>
              </a:tblGrid>
              <a:tr h="800650">
                <a:tc>
                  <a:txBody>
                    <a:bodyPr/>
                    <a:lstStyle/>
                    <a:p>
                      <a:pPr indent="0" lvl="0" marL="0" marR="0" rtl="0" algn="l">
                        <a:spcBef>
                          <a:spcPts val="0"/>
                        </a:spcBef>
                        <a:spcAft>
                          <a:spcPts val="0"/>
                        </a:spcAft>
                        <a:buNone/>
                      </a:pPr>
                      <a:r>
                        <a:rPr lang="fr-FR" sz="800" u="none" cap="none" strike="noStrike">
                          <a:solidFill>
                            <a:schemeClr val="lt2"/>
                          </a:solidFill>
                        </a:rPr>
                        <a:t>Écoles d’ingénieur </a:t>
                      </a:r>
                      <a:endParaRPr sz="1050" u="none" cap="none" strike="noStrike">
                        <a:solidFill>
                          <a:schemeClr val="lt2"/>
                        </a:solidFill>
                        <a:latin typeface="Arial"/>
                        <a:ea typeface="Arial"/>
                        <a:cs typeface="Arial"/>
                        <a:sym typeface="Arial"/>
                      </a:endParaRPr>
                    </a:p>
                  </a:txBody>
                  <a:tcPr marT="45725" marB="45725" marR="91450" marL="91450" anchor="ctr">
                    <a:lnL cap="flat" cmpd="sng" w="12700">
                      <a:solidFill>
                        <a:schemeClr val="lt2"/>
                      </a:solidFill>
                      <a:prstDash val="solid"/>
                      <a:round/>
                      <a:headEnd len="sm" w="sm" type="none"/>
                      <a:tailEnd len="sm" w="sm" type="none"/>
                    </a:lnL>
                    <a:lnR cap="flat" cmpd="sng" w="9525">
                      <a:solidFill>
                        <a:schemeClr val="lt2"/>
                      </a:solidFill>
                      <a:prstDash val="dot"/>
                      <a:round/>
                      <a:headEnd len="sm" w="sm" type="none"/>
                      <a:tailEnd len="sm" w="sm" type="none"/>
                    </a:lnR>
                    <a:lnT cap="flat" cmpd="sng" w="12700">
                      <a:solidFill>
                        <a:schemeClr val="lt2"/>
                      </a:solidFill>
                      <a:prstDash val="solid"/>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800" u="none" cap="none" strike="noStrike">
                          <a:solidFill>
                            <a:schemeClr val="lt2"/>
                          </a:solidFill>
                        </a:rPr>
                        <a:t>Écoles formant des ingénieurs-fonctionnaires </a:t>
                      </a:r>
                      <a:endParaRPr sz="105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12700">
                      <a:solidFill>
                        <a:schemeClr val="lt2"/>
                      </a:solidFill>
                      <a:prstDash val="solid"/>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800" u="none" cap="none" strike="noStrike">
                          <a:solidFill>
                            <a:schemeClr val="lt2"/>
                          </a:solidFill>
                        </a:rPr>
                        <a:t>Écoles formant des fonctionnaires non-ingénieurs </a:t>
                      </a:r>
                      <a:endParaRPr sz="105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12700">
                      <a:solidFill>
                        <a:schemeClr val="lt2"/>
                      </a:solidFill>
                      <a:prstDash val="solid"/>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800" u="none" cap="none" strike="noStrike">
                          <a:solidFill>
                            <a:schemeClr val="lt2"/>
                          </a:solidFill>
                        </a:rPr>
                        <a:t>Écoles de commerce </a:t>
                      </a:r>
                      <a:endParaRPr sz="105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12700">
                      <a:solidFill>
                        <a:schemeClr val="lt2"/>
                      </a:solidFill>
                      <a:prstDash val="solid"/>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800" u="none" cap="none" strike="noStrike">
                          <a:solidFill>
                            <a:schemeClr val="lt2"/>
                          </a:solidFill>
                        </a:rPr>
                        <a:t>Universités </a:t>
                      </a:r>
                      <a:endParaRPr sz="105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12700">
                      <a:solidFill>
                        <a:schemeClr val="lt2"/>
                      </a:solidFill>
                      <a:prstDash val="solid"/>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800" u="none" cap="none" strike="noStrike">
                          <a:solidFill>
                            <a:schemeClr val="lt2"/>
                          </a:solidFill>
                        </a:rPr>
                        <a:t>Arbitraire</a:t>
                      </a:r>
                      <a:endParaRPr sz="105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12700">
                      <a:solidFill>
                        <a:schemeClr val="lt2"/>
                      </a:solidFill>
                      <a:prstDash val="solid"/>
                      <a:round/>
                      <a:headEnd len="sm" w="sm" type="none"/>
                      <a:tailEnd len="sm" w="sm" type="none"/>
                    </a:lnR>
                    <a:lnT cap="flat" cmpd="sng" w="12700">
                      <a:solidFill>
                        <a:schemeClr val="lt2"/>
                      </a:solidFill>
                      <a:prstDash val="solid"/>
                      <a:round/>
                      <a:headEnd len="sm" w="sm" type="none"/>
                      <a:tailEnd len="sm" w="sm" type="none"/>
                    </a:lnT>
                    <a:lnB cap="flat" cmpd="sng" w="9525">
                      <a:solidFill>
                        <a:schemeClr val="lt2"/>
                      </a:solidFill>
                      <a:prstDash val="dot"/>
                      <a:round/>
                      <a:headEnd len="sm" w="sm" type="none"/>
                      <a:tailEnd len="sm" w="sm" type="none"/>
                    </a:lnB>
                    <a:solidFill>
                      <a:schemeClr val="lt1"/>
                    </a:solidFill>
                  </a:tcPr>
                </a:tc>
              </a:tr>
              <a:tr h="446900">
                <a:tc>
                  <a:txBody>
                    <a:bodyPr/>
                    <a:lstStyle/>
                    <a:p>
                      <a:pPr indent="0" lvl="0" marL="0" marR="0" rtl="0" algn="l">
                        <a:spcBef>
                          <a:spcPts val="0"/>
                        </a:spcBef>
                        <a:spcAft>
                          <a:spcPts val="0"/>
                        </a:spcAft>
                        <a:buNone/>
                      </a:pPr>
                      <a:r>
                        <a:rPr lang="fr-FR" sz="700" u="none" cap="none" strike="noStrike">
                          <a:solidFill>
                            <a:schemeClr val="lt2"/>
                          </a:solidFill>
                        </a:rPr>
                        <a:t>ISAE-SUPAERO</a:t>
                      </a:r>
                      <a:endParaRPr sz="1000" u="none" cap="none" strike="noStrike">
                        <a:solidFill>
                          <a:schemeClr val="lt2"/>
                        </a:solidFill>
                        <a:latin typeface="Arial"/>
                        <a:ea typeface="Arial"/>
                        <a:cs typeface="Arial"/>
                        <a:sym typeface="Arial"/>
                      </a:endParaRPr>
                    </a:p>
                  </a:txBody>
                  <a:tcPr marT="45725" marB="45725" marR="91450" marL="91450" anchor="ctr">
                    <a:lnL cap="flat" cmpd="sng" w="12700">
                      <a:solidFill>
                        <a:schemeClr val="lt2"/>
                      </a:solidFill>
                      <a:prstDash val="solid"/>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École Polytechnique</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Ecole Nationale d'Administration (ENA)</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École des hautes études commerciales de Paris (HEC)</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Paris Sorbonne Université</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Sciences Po Paris</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12700">
                      <a:solidFill>
                        <a:schemeClr val="lt2"/>
                      </a:solidFill>
                      <a:prstDash val="solid"/>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r>
              <a:tr h="687450">
                <a:tc>
                  <a:txBody>
                    <a:bodyPr/>
                    <a:lstStyle/>
                    <a:p>
                      <a:pPr indent="0" lvl="0" marL="0" marR="0" rtl="0" algn="l">
                        <a:spcBef>
                          <a:spcPts val="0"/>
                        </a:spcBef>
                        <a:spcAft>
                          <a:spcPts val="0"/>
                        </a:spcAft>
                        <a:buNone/>
                      </a:pPr>
                      <a:r>
                        <a:rPr lang="fr-FR" sz="700" u="none" cap="none" strike="noStrike">
                          <a:solidFill>
                            <a:schemeClr val="lt2"/>
                          </a:solidFill>
                        </a:rPr>
                        <a:t>Mines Nancy</a:t>
                      </a:r>
                      <a:endParaRPr sz="1000" u="none" cap="none" strike="noStrike">
                        <a:solidFill>
                          <a:schemeClr val="lt2"/>
                        </a:solidFill>
                        <a:latin typeface="Arial"/>
                        <a:ea typeface="Arial"/>
                        <a:cs typeface="Arial"/>
                        <a:sym typeface="Arial"/>
                      </a:endParaRPr>
                    </a:p>
                  </a:txBody>
                  <a:tcPr marT="45725" marB="45725" marR="91450" marL="91450" anchor="ctr">
                    <a:lnL cap="flat" cmpd="sng" w="12700">
                      <a:solidFill>
                        <a:schemeClr val="lt2"/>
                      </a:solidFill>
                      <a:prstDash val="solid"/>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MINES ParisTech</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Institut national des études territoriales (INET)</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École supérieure des sciences économiques et commerciales (ESSEC)</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Université Aix-Marseille</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Sciences Po Strasbourg</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12700">
                      <a:solidFill>
                        <a:schemeClr val="lt2"/>
                      </a:solidFill>
                      <a:prstDash val="solid"/>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r>
              <a:tr h="687450">
                <a:tc>
                  <a:txBody>
                    <a:bodyPr/>
                    <a:lstStyle/>
                    <a:p>
                      <a:pPr indent="0" lvl="0" marL="0" marR="0" rtl="0" algn="l">
                        <a:spcBef>
                          <a:spcPts val="0"/>
                        </a:spcBef>
                        <a:spcAft>
                          <a:spcPts val="0"/>
                        </a:spcAft>
                        <a:buNone/>
                      </a:pPr>
                      <a:r>
                        <a:rPr lang="fr-FR" sz="700" u="none" cap="none" strike="noStrike">
                          <a:solidFill>
                            <a:schemeClr val="lt2"/>
                          </a:solidFill>
                        </a:rPr>
                        <a:t>Centrale Nantes</a:t>
                      </a:r>
                      <a:endParaRPr sz="1000" u="none" cap="none" strike="noStrike">
                        <a:solidFill>
                          <a:schemeClr val="lt2"/>
                        </a:solidFill>
                        <a:latin typeface="Arial"/>
                        <a:ea typeface="Arial"/>
                        <a:cs typeface="Arial"/>
                        <a:sym typeface="Arial"/>
                      </a:endParaRPr>
                    </a:p>
                  </a:txBody>
                  <a:tcPr marT="45725" marB="45725" marR="91450" marL="91450" anchor="ctr">
                    <a:lnL cap="flat" cmpd="sng" w="12700">
                      <a:solidFill>
                        <a:schemeClr val="lt2"/>
                      </a:solidFill>
                      <a:prstDash val="solid"/>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École des Ponts ParisTech (ENPC)</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École Normale Supérieure (ENS Ulm)</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ESCP Europe Business School</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Université de Strasbourg</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CELSA (École des hautes études en sciences de l'information et de la communication)</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12700">
                      <a:solidFill>
                        <a:schemeClr val="lt2"/>
                      </a:solidFill>
                      <a:prstDash val="solid"/>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r>
              <a:tr h="562775">
                <a:tc>
                  <a:txBody>
                    <a:bodyPr/>
                    <a:lstStyle/>
                    <a:p>
                      <a:pPr indent="0" lvl="0" marL="0" marR="0" rtl="0" algn="l">
                        <a:spcBef>
                          <a:spcPts val="0"/>
                        </a:spcBef>
                        <a:spcAft>
                          <a:spcPts val="0"/>
                        </a:spcAft>
                        <a:buNone/>
                      </a:pPr>
                      <a:r>
                        <a:rPr lang="fr-FR" sz="700" u="none" cap="none" strike="noStrike">
                          <a:solidFill>
                            <a:schemeClr val="lt2"/>
                          </a:solidFill>
                        </a:rPr>
                        <a:t>Ecole supérieure de physique et de chimie industrielles de la ville de Paris (ESPCI)</a:t>
                      </a:r>
                      <a:endParaRPr sz="1000" u="none" cap="none" strike="noStrike">
                        <a:solidFill>
                          <a:schemeClr val="lt2"/>
                        </a:solidFill>
                        <a:latin typeface="Arial"/>
                        <a:ea typeface="Arial"/>
                        <a:cs typeface="Arial"/>
                        <a:sym typeface="Arial"/>
                      </a:endParaRPr>
                    </a:p>
                  </a:txBody>
                  <a:tcPr marT="45725" marB="45725" marR="91450" marL="91450" anchor="ctr">
                    <a:lnL cap="flat" cmpd="sng" w="12700">
                      <a:solidFill>
                        <a:schemeClr val="lt2"/>
                      </a:solidFill>
                      <a:prstDash val="solid"/>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Télécom ParisTech</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Institut Régional d’Administration (IRA) de Bastia</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EM Lyon Business School</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Université Grenoble-Alpes</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Ecole Supérieur de Journalisme de Lille (ESJ Lille) </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12700">
                      <a:solidFill>
                        <a:schemeClr val="lt2"/>
                      </a:solidFill>
                      <a:prstDash val="solid"/>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r>
              <a:tr h="446900">
                <a:tc>
                  <a:txBody>
                    <a:bodyPr/>
                    <a:lstStyle/>
                    <a:p>
                      <a:pPr indent="0" lvl="0" marL="0" marR="0" rtl="0" algn="l">
                        <a:spcBef>
                          <a:spcPts val="0"/>
                        </a:spcBef>
                        <a:spcAft>
                          <a:spcPts val="0"/>
                        </a:spcAft>
                        <a:buNone/>
                      </a:pPr>
                      <a:r>
                        <a:rPr lang="fr-FR" sz="700" u="none" cap="none" strike="noStrike">
                          <a:solidFill>
                            <a:schemeClr val="lt2"/>
                          </a:solidFill>
                        </a:rPr>
                        <a:t>Centrale Lyon</a:t>
                      </a:r>
                      <a:endParaRPr sz="1000" u="none" cap="none" strike="noStrike">
                        <a:solidFill>
                          <a:schemeClr val="lt2"/>
                        </a:solidFill>
                        <a:latin typeface="Arial"/>
                        <a:ea typeface="Arial"/>
                        <a:cs typeface="Arial"/>
                        <a:sym typeface="Arial"/>
                      </a:endParaRPr>
                    </a:p>
                  </a:txBody>
                  <a:tcPr marT="45725" marB="45725" marR="91450" marL="91450" anchor="ctr">
                    <a:lnL cap="flat" cmpd="sng" w="12700">
                      <a:solidFill>
                        <a:schemeClr val="lt2"/>
                      </a:solidFill>
                      <a:prstDash val="solid"/>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AgroParisTech</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Institut Régional d’Administration (IRA) de Metz</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EDHEC Business School</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 </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Université Paris-Dauphine</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12700">
                      <a:solidFill>
                        <a:schemeClr val="lt2"/>
                      </a:solidFill>
                      <a:prstDash val="solid"/>
                      <a:round/>
                      <a:headEnd len="sm" w="sm" type="none"/>
                      <a:tailEnd len="sm" w="sm" type="none"/>
                    </a:lnR>
                    <a:lnT cap="flat" cmpd="sng" w="9525">
                      <a:solidFill>
                        <a:schemeClr val="lt2"/>
                      </a:solidFill>
                      <a:prstDash val="dot"/>
                      <a:round/>
                      <a:headEnd len="sm" w="sm" type="none"/>
                      <a:tailEnd len="sm" w="sm" type="none"/>
                    </a:lnT>
                    <a:lnB cap="flat" cmpd="sng" w="9525">
                      <a:solidFill>
                        <a:schemeClr val="lt2"/>
                      </a:solidFill>
                      <a:prstDash val="dot"/>
                      <a:round/>
                      <a:headEnd len="sm" w="sm" type="none"/>
                      <a:tailEnd len="sm" w="sm" type="none"/>
                    </a:lnB>
                    <a:solidFill>
                      <a:schemeClr val="lt1"/>
                    </a:solidFill>
                  </a:tcPr>
                </a:tc>
              </a:tr>
              <a:tr h="687450">
                <a:tc>
                  <a:txBody>
                    <a:bodyPr/>
                    <a:lstStyle/>
                    <a:p>
                      <a:pPr indent="0" lvl="0" marL="0" marR="0" rtl="0" algn="l">
                        <a:spcBef>
                          <a:spcPts val="0"/>
                        </a:spcBef>
                        <a:spcAft>
                          <a:spcPts val="0"/>
                        </a:spcAft>
                        <a:buNone/>
                      </a:pPr>
                      <a:r>
                        <a:rPr lang="fr-FR" sz="700" u="none" cap="none" strike="noStrike">
                          <a:solidFill>
                            <a:schemeClr val="lt2"/>
                          </a:solidFill>
                        </a:rPr>
                        <a:t>Université de Technologie de Compiègne (UTC)</a:t>
                      </a:r>
                      <a:endParaRPr sz="1000" u="none" cap="none" strike="noStrike">
                        <a:solidFill>
                          <a:schemeClr val="lt2"/>
                        </a:solidFill>
                        <a:latin typeface="Arial"/>
                        <a:ea typeface="Arial"/>
                        <a:cs typeface="Arial"/>
                        <a:sym typeface="Arial"/>
                      </a:endParaRPr>
                    </a:p>
                  </a:txBody>
                  <a:tcPr marT="45725" marB="45725" marR="91450" marL="91450" anchor="ctr">
                    <a:lnL cap="flat" cmpd="sng" w="12700">
                      <a:solidFill>
                        <a:schemeClr val="lt2"/>
                      </a:solidFill>
                      <a:prstDash val="solid"/>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École nationale des travaux publics de l'État (ENTPE)</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École nationale de la statistique et de l'administration économique ParisTech (ENSAE)</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Grenoble École de Management</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 </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9525">
                      <a:solidFill>
                        <a:schemeClr val="lt2"/>
                      </a:solidFill>
                      <a:prstDash val="dot"/>
                      <a:round/>
                      <a:headEnd len="sm" w="sm" type="none"/>
                      <a:tailEnd len="sm" w="sm" type="none"/>
                    </a:lnR>
                    <a:lnT cap="flat" cmpd="sng" w="9525">
                      <a:solidFill>
                        <a:schemeClr val="lt2"/>
                      </a:solidFill>
                      <a:prstDash val="dot"/>
                      <a:round/>
                      <a:headEnd len="sm" w="sm" type="none"/>
                      <a:tailEnd len="sm" w="sm" type="none"/>
                    </a:lnT>
                    <a:lnB cap="flat" cmpd="sng" w="12700">
                      <a:solidFill>
                        <a:schemeClr val="lt2"/>
                      </a:solidFill>
                      <a:prstDash val="solid"/>
                      <a:round/>
                      <a:headEnd len="sm" w="sm" type="none"/>
                      <a:tailEnd len="sm" w="sm" type="none"/>
                    </a:lnB>
                    <a:solidFill>
                      <a:schemeClr val="lt1"/>
                    </a:solidFill>
                  </a:tcPr>
                </a:tc>
                <a:tc>
                  <a:txBody>
                    <a:bodyPr/>
                    <a:lstStyle/>
                    <a:p>
                      <a:pPr indent="0" lvl="0" marL="0" marR="0" rtl="0" algn="l">
                        <a:spcBef>
                          <a:spcPts val="0"/>
                        </a:spcBef>
                        <a:spcAft>
                          <a:spcPts val="0"/>
                        </a:spcAft>
                        <a:buNone/>
                      </a:pPr>
                      <a:r>
                        <a:rPr lang="fr-FR" sz="700" u="none" cap="none" strike="noStrike">
                          <a:solidFill>
                            <a:schemeClr val="lt2"/>
                          </a:solidFill>
                        </a:rPr>
                        <a:t>École nationale supérieure d'architecture de Paris-Belleville (ENSAPB)</a:t>
                      </a:r>
                      <a:endParaRPr sz="1000" u="none" cap="none" strike="noStrike">
                        <a:solidFill>
                          <a:schemeClr val="lt2"/>
                        </a:solidFill>
                        <a:latin typeface="Arial"/>
                        <a:ea typeface="Arial"/>
                        <a:cs typeface="Arial"/>
                        <a:sym typeface="Arial"/>
                      </a:endParaRPr>
                    </a:p>
                  </a:txBody>
                  <a:tcPr marT="45725" marB="45725" marR="91450" marL="91450" anchor="ctr">
                    <a:lnL cap="flat" cmpd="sng" w="9525">
                      <a:solidFill>
                        <a:schemeClr val="lt2"/>
                      </a:solidFill>
                      <a:prstDash val="dot"/>
                      <a:round/>
                      <a:headEnd len="sm" w="sm" type="none"/>
                      <a:tailEnd len="sm" w="sm" type="none"/>
                    </a:lnL>
                    <a:lnR cap="flat" cmpd="sng" w="12700">
                      <a:solidFill>
                        <a:schemeClr val="lt2"/>
                      </a:solidFill>
                      <a:prstDash val="solid"/>
                      <a:round/>
                      <a:headEnd len="sm" w="sm" type="none"/>
                      <a:tailEnd len="sm" w="sm" type="none"/>
                    </a:lnR>
                    <a:lnT cap="flat" cmpd="sng" w="9525">
                      <a:solidFill>
                        <a:schemeClr val="lt2"/>
                      </a:solidFill>
                      <a:prstDash val="dot"/>
                      <a:round/>
                      <a:headEnd len="sm" w="sm" type="none"/>
                      <a:tailEnd len="sm" w="sm" type="none"/>
                    </a:lnT>
                    <a:lnB cap="flat" cmpd="sng" w="12700">
                      <a:solidFill>
                        <a:schemeClr val="lt2"/>
                      </a:solidFill>
                      <a:prstDash val="solid"/>
                      <a:round/>
                      <a:headEnd len="sm" w="sm" type="none"/>
                      <a:tailEnd len="sm" w="sm" type="none"/>
                    </a:lnB>
                    <a:solidFill>
                      <a:schemeClr val="lt1"/>
                    </a:solidFill>
                  </a:tcPr>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6" name="Shape 226"/>
        <p:cNvGrpSpPr/>
        <p:nvPr/>
      </p:nvGrpSpPr>
      <p:grpSpPr>
        <a:xfrm>
          <a:off x="0" y="0"/>
          <a:ext cx="0" cy="0"/>
          <a:chOff x="0" y="0"/>
          <a:chExt cx="0" cy="0"/>
        </a:xfrm>
      </p:grpSpPr>
      <p:sp>
        <p:nvSpPr>
          <p:cNvPr id="227" name="Google Shape;227;p13"/>
          <p:cNvSpPr txBox="1"/>
          <p:nvPr>
            <p:ph idx="1" type="body"/>
          </p:nvPr>
        </p:nvSpPr>
        <p:spPr>
          <a:xfrm>
            <a:off x="1055688" y="2168524"/>
            <a:ext cx="4500562" cy="324162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9E9E9"/>
              </a:buClr>
              <a:buSzPts val="1400"/>
              <a:buNone/>
            </a:pPr>
            <a:r>
              <a:t/>
            </a:r>
            <a:endParaRPr/>
          </a:p>
        </p:txBody>
      </p:sp>
      <p:sp>
        <p:nvSpPr>
          <p:cNvPr id="228" name="Google Shape;228;p13"/>
          <p:cNvSpPr txBox="1"/>
          <p:nvPr>
            <p:ph idx="2" type="body"/>
          </p:nvPr>
        </p:nvSpPr>
        <p:spPr>
          <a:xfrm>
            <a:off x="6635750" y="2168116"/>
            <a:ext cx="4500563" cy="3242084"/>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9E9E9"/>
              </a:buClr>
              <a:buSzPts val="1400"/>
              <a:buNone/>
            </a:pPr>
            <a:r>
              <a:t/>
            </a:r>
            <a:endParaRPr/>
          </a:p>
        </p:txBody>
      </p:sp>
      <p:sp>
        <p:nvSpPr>
          <p:cNvPr id="229" name="Google Shape;229;p13"/>
          <p:cNvSpPr txBox="1"/>
          <p:nvPr>
            <p:ph idx="3" type="body"/>
          </p:nvPr>
        </p:nvSpPr>
        <p:spPr>
          <a:xfrm>
            <a:off x="695326" y="728662"/>
            <a:ext cx="6480174" cy="902018"/>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2400"/>
              <a:buNone/>
            </a:pPr>
            <a:r>
              <a:rPr lang="fr-FR"/>
              <a:t>Titre ou commentaire</a:t>
            </a:r>
            <a:endParaRPr/>
          </a:p>
          <a:p>
            <a:pPr indent="0" lvl="2" marL="0" rtl="0" algn="l">
              <a:lnSpc>
                <a:spcPct val="110000"/>
              </a:lnSpc>
              <a:spcBef>
                <a:spcPts val="1200"/>
              </a:spcBef>
              <a:spcAft>
                <a:spcPts val="0"/>
              </a:spcAft>
              <a:buClr>
                <a:schemeClr val="dk1"/>
              </a:buClr>
              <a:buSzPts val="1400"/>
              <a:buNone/>
            </a:pPr>
            <a:r>
              <a:rPr lang="fr-FR"/>
              <a:t>Utilise cette slide pour confronter deux figures.</a:t>
            </a:r>
            <a:endParaRPr/>
          </a:p>
          <a:p>
            <a:pPr indent="0" lvl="0" marL="0" rtl="0" algn="l">
              <a:lnSpc>
                <a:spcPct val="100000"/>
              </a:lnSpc>
              <a:spcBef>
                <a:spcPts val="1200"/>
              </a:spcBef>
              <a:spcAft>
                <a:spcPts val="0"/>
              </a:spcAft>
              <a:buClr>
                <a:schemeClr val="lt2"/>
              </a:buClr>
              <a:buSzPts val="2400"/>
              <a:buNone/>
            </a:pPr>
            <a:r>
              <a:t/>
            </a:r>
            <a:endParaRPr/>
          </a:p>
        </p:txBody>
      </p:sp>
      <p:sp>
        <p:nvSpPr>
          <p:cNvPr id="230" name="Google Shape;230;p13"/>
          <p:cNvSpPr txBox="1"/>
          <p:nvPr>
            <p:ph idx="4" type="body"/>
          </p:nvPr>
        </p:nvSpPr>
        <p:spPr>
          <a:xfrm>
            <a:off x="695324" y="5772466"/>
            <a:ext cx="3060699" cy="35877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t/>
            </a:r>
            <a:endParaRPr/>
          </a:p>
        </p:txBody>
      </p:sp>
      <p:sp>
        <p:nvSpPr>
          <p:cNvPr id="231" name="Google Shape;231;p13"/>
          <p:cNvSpPr txBox="1"/>
          <p:nvPr>
            <p:ph idx="5" type="body"/>
          </p:nvPr>
        </p:nvSpPr>
        <p:spPr>
          <a:xfrm>
            <a:off x="6275388" y="5770562"/>
            <a:ext cx="3060699" cy="35877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t/>
            </a:r>
            <a:endParaRPr/>
          </a:p>
        </p:txBody>
      </p:sp>
      <p:sp>
        <p:nvSpPr>
          <p:cNvPr id="232" name="Google Shape;232;p13"/>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233" name="Google Shape;233;p13"/>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7" name="Shape 237"/>
        <p:cNvGrpSpPr/>
        <p:nvPr/>
      </p:nvGrpSpPr>
      <p:grpSpPr>
        <a:xfrm>
          <a:off x="0" y="0"/>
          <a:ext cx="0" cy="0"/>
          <a:chOff x="0" y="0"/>
          <a:chExt cx="0" cy="0"/>
        </a:xfrm>
      </p:grpSpPr>
      <p:sp>
        <p:nvSpPr>
          <p:cNvPr id="238" name="Google Shape;238;p14"/>
          <p:cNvSpPr/>
          <p:nvPr>
            <p:ph idx="2" type="pic"/>
          </p:nvPr>
        </p:nvSpPr>
        <p:spPr>
          <a:xfrm>
            <a:off x="-2" y="-2"/>
            <a:ext cx="7896227" cy="6489701"/>
          </a:xfrm>
          <a:prstGeom prst="rect">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239" name="Google Shape;239;p14"/>
          <p:cNvSpPr txBox="1"/>
          <p:nvPr>
            <p:ph idx="1" type="body"/>
          </p:nvPr>
        </p:nvSpPr>
        <p:spPr>
          <a:xfrm>
            <a:off x="8435975" y="728661"/>
            <a:ext cx="3060700" cy="46811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2400"/>
              <a:buNone/>
            </a:pPr>
            <a:r>
              <a:rPr lang="fr-FR"/>
              <a:t>Titre ou commentaire</a:t>
            </a:r>
            <a:endParaRPr/>
          </a:p>
          <a:p>
            <a:pPr indent="0" lvl="1" marL="0" rtl="0" algn="l">
              <a:lnSpc>
                <a:spcPct val="100000"/>
              </a:lnSpc>
              <a:spcBef>
                <a:spcPts val="1200"/>
              </a:spcBef>
              <a:spcAft>
                <a:spcPts val="0"/>
              </a:spcAft>
              <a:buClr>
                <a:schemeClr val="lt2"/>
              </a:buClr>
              <a:buSzPts val="2400"/>
              <a:buNone/>
            </a:pPr>
            <a:r>
              <a:rPr lang="fr-FR"/>
              <a:t>Grand texte</a:t>
            </a:r>
            <a:endParaRPr/>
          </a:p>
          <a:p>
            <a:pPr indent="0" lvl="2" marL="0" rtl="0" algn="l">
              <a:lnSpc>
                <a:spcPct val="110000"/>
              </a:lnSpc>
              <a:spcBef>
                <a:spcPts val="1200"/>
              </a:spcBef>
              <a:spcAft>
                <a:spcPts val="0"/>
              </a:spcAft>
              <a:buClr>
                <a:schemeClr val="dk1"/>
              </a:buClr>
              <a:buSzPts val="1400"/>
              <a:buNone/>
            </a:pPr>
            <a:r>
              <a:rPr lang="fr-FR"/>
              <a:t>Texte courant</a:t>
            </a:r>
            <a:endParaRPr/>
          </a:p>
          <a:p>
            <a:pPr indent="0" lvl="2" marL="0" rtl="0" algn="l">
              <a:lnSpc>
                <a:spcPct val="110000"/>
              </a:lnSpc>
              <a:spcBef>
                <a:spcPts val="1200"/>
              </a:spcBef>
              <a:spcAft>
                <a:spcPts val="0"/>
              </a:spcAft>
              <a:buClr>
                <a:schemeClr val="dk1"/>
              </a:buClr>
              <a:buSzPts val="1400"/>
              <a:buNone/>
            </a:pPr>
            <a:r>
              <a:rPr lang="fr-FR"/>
              <a:t>Augmente le niveau de liste pour passer d’un niveau de texte à l’autre.</a:t>
            </a:r>
            <a:endParaRPr/>
          </a:p>
          <a:p>
            <a:pPr indent="0" lvl="2" marL="0" rtl="0" algn="l">
              <a:lnSpc>
                <a:spcPct val="110000"/>
              </a:lnSpc>
              <a:spcBef>
                <a:spcPts val="1200"/>
              </a:spcBef>
              <a:spcAft>
                <a:spcPts val="0"/>
              </a:spcAft>
              <a:buClr>
                <a:schemeClr val="dk1"/>
              </a:buClr>
              <a:buSzPts val="1400"/>
              <a:buNone/>
            </a:pPr>
            <a:r>
              <a:rPr lang="fr-FR"/>
              <a:t>Utilise cette slide pour les images au format carré ou paysage.</a:t>
            </a:r>
            <a:endParaRPr/>
          </a:p>
        </p:txBody>
      </p:sp>
      <p:sp>
        <p:nvSpPr>
          <p:cNvPr id="240" name="Google Shape;240;p14"/>
          <p:cNvSpPr txBox="1"/>
          <p:nvPr>
            <p:ph idx="3" type="body"/>
          </p:nvPr>
        </p:nvSpPr>
        <p:spPr>
          <a:xfrm>
            <a:off x="8435973" y="5409801"/>
            <a:ext cx="3060701" cy="35877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t/>
            </a:r>
            <a:endParaRPr/>
          </a:p>
        </p:txBody>
      </p:sp>
      <p:sp>
        <p:nvSpPr>
          <p:cNvPr id="241" name="Google Shape;241;p14"/>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242" name="Google Shape;242;p14"/>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pic>
        <p:nvPicPr>
          <p:cNvPr descr="Une image contenant texte, ciel, conteneur de fret, extérieur&#10;&#10;Description générée automatiquement" id="247" name="Google Shape;247;p15"/>
          <p:cNvPicPr preferRelativeResize="0"/>
          <p:nvPr>
            <p:ph idx="2" type="pic"/>
          </p:nvPr>
        </p:nvPicPr>
        <p:blipFill rotWithShape="1">
          <a:blip r:embed="rId3">
            <a:alphaModFix/>
          </a:blip>
          <a:srcRect b="19138" l="0" r="0" t="19138"/>
          <a:stretch/>
        </p:blipFill>
        <p:spPr>
          <a:xfrm>
            <a:off x="-2" y="-2"/>
            <a:ext cx="7896227" cy="6489701"/>
          </a:xfrm>
          <a:prstGeom prst="rect">
            <a:avLst/>
          </a:prstGeom>
          <a:noFill/>
          <a:ln>
            <a:noFill/>
          </a:ln>
        </p:spPr>
      </p:pic>
      <p:sp>
        <p:nvSpPr>
          <p:cNvPr id="248" name="Google Shape;248;p15"/>
          <p:cNvSpPr txBox="1"/>
          <p:nvPr>
            <p:ph idx="1" type="body"/>
          </p:nvPr>
        </p:nvSpPr>
        <p:spPr>
          <a:xfrm>
            <a:off x="8435975" y="728661"/>
            <a:ext cx="3060700" cy="4681140"/>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2400"/>
              <a:buNone/>
            </a:pPr>
            <a:r>
              <a:rPr lang="fr-FR"/>
              <a:t>Exemple avec une image</a:t>
            </a:r>
            <a:endParaRPr/>
          </a:p>
          <a:p>
            <a:pPr indent="0" lvl="2" marL="0" rtl="0" algn="l">
              <a:lnSpc>
                <a:spcPct val="110000"/>
              </a:lnSpc>
              <a:spcBef>
                <a:spcPts val="1200"/>
              </a:spcBef>
              <a:spcAft>
                <a:spcPts val="0"/>
              </a:spcAft>
              <a:buClr>
                <a:schemeClr val="dk1"/>
              </a:buClr>
              <a:buSzPts val="1400"/>
              <a:buNone/>
            </a:pPr>
            <a:r>
              <a:rPr lang="fr-FR"/>
              <a:t>Complète le titre et le commentaire.</a:t>
            </a:r>
            <a:endParaRPr/>
          </a:p>
        </p:txBody>
      </p:sp>
      <p:sp>
        <p:nvSpPr>
          <p:cNvPr id="249" name="Google Shape;249;p15"/>
          <p:cNvSpPr txBox="1"/>
          <p:nvPr>
            <p:ph idx="3" type="body"/>
          </p:nvPr>
        </p:nvSpPr>
        <p:spPr>
          <a:xfrm>
            <a:off x="8435973" y="5409801"/>
            <a:ext cx="3060701" cy="35877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t/>
            </a:r>
            <a:endParaRPr/>
          </a:p>
        </p:txBody>
      </p:sp>
      <p:sp>
        <p:nvSpPr>
          <p:cNvPr id="250" name="Google Shape;250;p15"/>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251" name="Google Shape;251;p15"/>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16"/>
          <p:cNvSpPr/>
          <p:nvPr>
            <p:ph idx="2" type="pic"/>
          </p:nvPr>
        </p:nvSpPr>
        <p:spPr>
          <a:xfrm>
            <a:off x="7175500" y="-1"/>
            <a:ext cx="5016499" cy="6489701"/>
          </a:xfrm>
          <a:prstGeom prst="rect">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257" name="Google Shape;257;p16"/>
          <p:cNvSpPr txBox="1"/>
          <p:nvPr>
            <p:ph idx="1" type="body"/>
          </p:nvPr>
        </p:nvSpPr>
        <p:spPr>
          <a:xfrm>
            <a:off x="695325" y="728661"/>
            <a:ext cx="5940425" cy="46815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2400"/>
              <a:buNone/>
            </a:pPr>
            <a:r>
              <a:rPr lang="fr-FR"/>
              <a:t>Titre ou commentaire</a:t>
            </a:r>
            <a:endParaRPr/>
          </a:p>
          <a:p>
            <a:pPr indent="0" lvl="1" marL="0" rtl="0" algn="l">
              <a:lnSpc>
                <a:spcPct val="100000"/>
              </a:lnSpc>
              <a:spcBef>
                <a:spcPts val="1200"/>
              </a:spcBef>
              <a:spcAft>
                <a:spcPts val="0"/>
              </a:spcAft>
              <a:buClr>
                <a:schemeClr val="lt2"/>
              </a:buClr>
              <a:buSzPts val="2400"/>
              <a:buNone/>
            </a:pPr>
            <a:r>
              <a:rPr lang="fr-FR"/>
              <a:t>Grand texte</a:t>
            </a:r>
            <a:endParaRPr/>
          </a:p>
          <a:p>
            <a:pPr indent="0" lvl="2" marL="0" rtl="0" algn="l">
              <a:lnSpc>
                <a:spcPct val="110000"/>
              </a:lnSpc>
              <a:spcBef>
                <a:spcPts val="1200"/>
              </a:spcBef>
              <a:spcAft>
                <a:spcPts val="0"/>
              </a:spcAft>
              <a:buClr>
                <a:schemeClr val="dk1"/>
              </a:buClr>
              <a:buSzPts val="1400"/>
              <a:buNone/>
            </a:pPr>
            <a:r>
              <a:rPr lang="fr-FR"/>
              <a:t>Texte courant</a:t>
            </a:r>
            <a:endParaRPr/>
          </a:p>
          <a:p>
            <a:pPr indent="0" lvl="2" marL="0" rtl="0" algn="l">
              <a:lnSpc>
                <a:spcPct val="110000"/>
              </a:lnSpc>
              <a:spcBef>
                <a:spcPts val="1200"/>
              </a:spcBef>
              <a:spcAft>
                <a:spcPts val="0"/>
              </a:spcAft>
              <a:buClr>
                <a:schemeClr val="dk1"/>
              </a:buClr>
              <a:buSzPts val="1400"/>
              <a:buNone/>
            </a:pPr>
            <a:r>
              <a:rPr lang="fr-FR"/>
              <a:t>Augmente le niveau de liste pour passer d’un niveau de texte à l’autre.</a:t>
            </a:r>
            <a:endParaRPr/>
          </a:p>
          <a:p>
            <a:pPr indent="0" lvl="2" marL="0" rtl="0" algn="l">
              <a:lnSpc>
                <a:spcPct val="110000"/>
              </a:lnSpc>
              <a:spcBef>
                <a:spcPts val="1200"/>
              </a:spcBef>
              <a:spcAft>
                <a:spcPts val="0"/>
              </a:spcAft>
              <a:buClr>
                <a:schemeClr val="dk1"/>
              </a:buClr>
              <a:buSzPts val="1400"/>
              <a:buNone/>
            </a:pPr>
            <a:r>
              <a:rPr lang="fr-FR"/>
              <a:t>Utilise cette slide pour les textes accompagnés d’une image au format portrait</a:t>
            </a:r>
            <a:endParaRPr/>
          </a:p>
          <a:p>
            <a:pPr indent="0" lvl="0" marL="0" rtl="0" algn="l">
              <a:lnSpc>
                <a:spcPct val="100000"/>
              </a:lnSpc>
              <a:spcBef>
                <a:spcPts val="1200"/>
              </a:spcBef>
              <a:spcAft>
                <a:spcPts val="0"/>
              </a:spcAft>
              <a:buClr>
                <a:schemeClr val="lt2"/>
              </a:buClr>
              <a:buSzPts val="2400"/>
              <a:buNone/>
            </a:pPr>
            <a:r>
              <a:t/>
            </a:r>
            <a:endParaRPr/>
          </a:p>
        </p:txBody>
      </p:sp>
      <p:sp>
        <p:nvSpPr>
          <p:cNvPr id="258" name="Google Shape;258;p16"/>
          <p:cNvSpPr txBox="1"/>
          <p:nvPr>
            <p:ph idx="3" type="body"/>
          </p:nvPr>
        </p:nvSpPr>
        <p:spPr>
          <a:xfrm>
            <a:off x="695325" y="5410199"/>
            <a:ext cx="5940425" cy="35877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t/>
            </a:r>
            <a:endParaRPr/>
          </a:p>
        </p:txBody>
      </p:sp>
      <p:sp>
        <p:nvSpPr>
          <p:cNvPr id="259" name="Google Shape;259;p16"/>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260" name="Google Shape;260;p16"/>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pic>
        <p:nvPicPr>
          <p:cNvPr id="265" name="Google Shape;265;p17"/>
          <p:cNvPicPr preferRelativeResize="0"/>
          <p:nvPr>
            <p:ph idx="2" type="pic"/>
          </p:nvPr>
        </p:nvPicPr>
        <p:blipFill rotWithShape="1">
          <a:blip r:embed="rId3">
            <a:alphaModFix/>
          </a:blip>
          <a:srcRect b="0" l="24234" r="24233" t="0"/>
          <a:stretch/>
        </p:blipFill>
        <p:spPr>
          <a:xfrm>
            <a:off x="7175500" y="-1"/>
            <a:ext cx="5016499" cy="6489701"/>
          </a:xfrm>
          <a:prstGeom prst="rect">
            <a:avLst/>
          </a:prstGeom>
          <a:noFill/>
          <a:ln>
            <a:noFill/>
          </a:ln>
        </p:spPr>
      </p:pic>
      <p:sp>
        <p:nvSpPr>
          <p:cNvPr id="266" name="Google Shape;266;p17"/>
          <p:cNvSpPr txBox="1"/>
          <p:nvPr>
            <p:ph idx="1" type="body"/>
          </p:nvPr>
        </p:nvSpPr>
        <p:spPr>
          <a:xfrm>
            <a:off x="695325" y="728661"/>
            <a:ext cx="5940425" cy="4681537"/>
          </a:xfrm>
          <a:prstGeom prst="rect">
            <a:avLst/>
          </a:prstGeom>
          <a:noFill/>
          <a:ln>
            <a:noFill/>
          </a:ln>
        </p:spPr>
        <p:txBody>
          <a:bodyPr anchorCtr="0" anchor="t" bIns="0" lIns="0" spcFirstLastPara="1" rIns="0" wrap="square" tIns="0">
            <a:noAutofit/>
          </a:bodyPr>
          <a:lstStyle/>
          <a:p>
            <a:pPr indent="0" lvl="1" marL="0" rtl="0" algn="l">
              <a:lnSpc>
                <a:spcPct val="100000"/>
              </a:lnSpc>
              <a:spcBef>
                <a:spcPts val="0"/>
              </a:spcBef>
              <a:spcAft>
                <a:spcPts val="0"/>
              </a:spcAft>
              <a:buClr>
                <a:schemeClr val="lt2"/>
              </a:buClr>
              <a:buSzPts val="2400"/>
              <a:buNone/>
            </a:pPr>
            <a:r>
              <a:rPr lang="fr-FR"/>
              <a:t>Exemple de texte court sans titre, accompagné d’une image.</a:t>
            </a:r>
            <a:endParaRPr/>
          </a:p>
        </p:txBody>
      </p:sp>
      <p:sp>
        <p:nvSpPr>
          <p:cNvPr id="267" name="Google Shape;267;p17"/>
          <p:cNvSpPr txBox="1"/>
          <p:nvPr>
            <p:ph idx="3" type="body"/>
          </p:nvPr>
        </p:nvSpPr>
        <p:spPr>
          <a:xfrm>
            <a:off x="695325" y="5410199"/>
            <a:ext cx="5940425" cy="358776"/>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t/>
            </a:r>
            <a:endParaRPr/>
          </a:p>
        </p:txBody>
      </p:sp>
      <p:sp>
        <p:nvSpPr>
          <p:cNvPr id="268" name="Google Shape;268;p17"/>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269" name="Google Shape;269;p17"/>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3" name="Shape 273"/>
        <p:cNvGrpSpPr/>
        <p:nvPr/>
      </p:nvGrpSpPr>
      <p:grpSpPr>
        <a:xfrm>
          <a:off x="0" y="0"/>
          <a:ext cx="0" cy="0"/>
          <a:chOff x="0" y="0"/>
          <a:chExt cx="0" cy="0"/>
        </a:xfrm>
      </p:grpSpPr>
      <p:sp>
        <p:nvSpPr>
          <p:cNvPr id="274" name="Google Shape;274;p18"/>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275" name="Google Shape;275;p18"/>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
        <p:nvSpPr>
          <p:cNvPr id="276" name="Google Shape;276;p18"/>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2"/>
              </a:buClr>
              <a:buSzPts val="2400"/>
              <a:buFont typeface="Arial"/>
              <a:buNone/>
            </a:pPr>
            <a:r>
              <a:rPr lang="fr-FR"/>
              <a:t>Slide vierge</a:t>
            </a:r>
            <a:endParaRPr/>
          </a:p>
        </p:txBody>
      </p:sp>
      <p:sp>
        <p:nvSpPr>
          <p:cNvPr id="277" name="Google Shape;277;p18"/>
          <p:cNvSpPr txBox="1"/>
          <p:nvPr>
            <p:ph idx="1" type="body"/>
          </p:nvPr>
        </p:nvSpPr>
        <p:spPr>
          <a:xfrm>
            <a:off x="695325" y="1448663"/>
            <a:ext cx="5940425" cy="4320312"/>
          </a:xfrm>
          <a:prstGeom prst="rect">
            <a:avLst/>
          </a:prstGeom>
          <a:noFill/>
          <a:ln>
            <a:noFill/>
          </a:ln>
        </p:spPr>
        <p:txBody>
          <a:bodyPr anchorCtr="0" anchor="t" bIns="0" lIns="0" spcFirstLastPara="1" rIns="0" wrap="square" tIns="0">
            <a:noAutofit/>
          </a:bodyPr>
          <a:lstStyle/>
          <a:p>
            <a:pPr indent="0" lvl="1" marL="0" rtl="0" algn="l">
              <a:lnSpc>
                <a:spcPct val="100000"/>
              </a:lnSpc>
              <a:spcBef>
                <a:spcPts val="0"/>
              </a:spcBef>
              <a:spcAft>
                <a:spcPts val="0"/>
              </a:spcAft>
              <a:buClr>
                <a:schemeClr val="lt2"/>
              </a:buClr>
              <a:buSzPts val="2400"/>
              <a:buNone/>
            </a:pPr>
            <a:r>
              <a:rPr lang="fr-FR"/>
              <a:t>Zone de texte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19"/>
          <p:cNvSpPr txBox="1"/>
          <p:nvPr>
            <p:ph idx="1" type="body"/>
          </p:nvPr>
        </p:nvSpPr>
        <p:spPr>
          <a:xfrm>
            <a:off x="7535863" y="2226310"/>
            <a:ext cx="2681287" cy="3903028"/>
          </a:xfrm>
          <a:prstGeom prst="rect">
            <a:avLst/>
          </a:prstGeom>
          <a:noFill/>
          <a:ln>
            <a:noFill/>
          </a:ln>
        </p:spPr>
        <p:txBody>
          <a:bodyPr anchorCtr="0" anchor="b" bIns="0" lIns="0" spcFirstLastPara="1" rIns="0" wrap="square" tIns="0">
            <a:noAutofit/>
          </a:bodyPr>
          <a:lstStyle/>
          <a:p>
            <a:pPr indent="0" lvl="0" marL="0" rtl="0" algn="l">
              <a:lnSpc>
                <a:spcPct val="110000"/>
              </a:lnSpc>
              <a:spcBef>
                <a:spcPts val="0"/>
              </a:spcBef>
              <a:spcAft>
                <a:spcPts val="0"/>
              </a:spcAft>
              <a:buClr>
                <a:schemeClr val="lt1"/>
              </a:buClr>
              <a:buSzPts val="1400"/>
              <a:buNone/>
            </a:pPr>
            <a:r>
              <a:rPr lang="fr-FR"/>
              <a:t>Contact :</a:t>
            </a:r>
            <a:endParaRPr/>
          </a:p>
          <a:p>
            <a:pPr indent="0" lvl="0" marL="0" rtl="0" algn="l">
              <a:lnSpc>
                <a:spcPct val="110000"/>
              </a:lnSpc>
              <a:spcBef>
                <a:spcPts val="0"/>
              </a:spcBef>
              <a:spcAft>
                <a:spcPts val="0"/>
              </a:spcAft>
              <a:buClr>
                <a:schemeClr val="lt1"/>
              </a:buClr>
              <a:buSzPts val="1400"/>
              <a:buNone/>
            </a:pPr>
            <a:r>
              <a:t/>
            </a:r>
            <a:endParaRPr/>
          </a:p>
          <a:p>
            <a:pPr indent="0" lvl="1" marL="0" rtl="0" algn="l">
              <a:lnSpc>
                <a:spcPct val="110000"/>
              </a:lnSpc>
              <a:spcBef>
                <a:spcPts val="0"/>
              </a:spcBef>
              <a:spcAft>
                <a:spcPts val="0"/>
              </a:spcAft>
              <a:buClr>
                <a:schemeClr val="accent1"/>
              </a:buClr>
              <a:buSzPts val="1400"/>
              <a:buNone/>
            </a:pPr>
            <a:r>
              <a:rPr lang="fr-FR"/>
              <a:t>Nom Prénom </a:t>
            </a:r>
            <a:endParaRPr/>
          </a:p>
          <a:p>
            <a:pPr indent="0" lvl="2" marL="0" rtl="0" algn="l">
              <a:lnSpc>
                <a:spcPct val="100000"/>
              </a:lnSpc>
              <a:spcBef>
                <a:spcPts val="0"/>
              </a:spcBef>
              <a:spcAft>
                <a:spcPts val="0"/>
              </a:spcAft>
              <a:buClr>
                <a:schemeClr val="lt1"/>
              </a:buClr>
              <a:buSzPts val="1000"/>
              <a:buNone/>
            </a:pPr>
            <a:r>
              <a:rPr lang="fr-FR"/>
              <a:t>Poste</a:t>
            </a:r>
            <a:endParaRPr/>
          </a:p>
          <a:p>
            <a:pPr indent="0" lvl="2" marL="0" rtl="0" algn="l">
              <a:lnSpc>
                <a:spcPct val="100000"/>
              </a:lnSpc>
              <a:spcBef>
                <a:spcPts val="0"/>
              </a:spcBef>
              <a:spcAft>
                <a:spcPts val="0"/>
              </a:spcAft>
              <a:buClr>
                <a:schemeClr val="lt1"/>
              </a:buClr>
              <a:buSzPts val="1000"/>
              <a:buNone/>
            </a:pPr>
            <a:r>
              <a:rPr lang="fr-FR"/>
              <a:t>Téléphone / email</a:t>
            </a:r>
            <a:endParaRPr/>
          </a:p>
        </p:txBody>
      </p:sp>
      <p:pic>
        <p:nvPicPr>
          <p:cNvPr descr="Une image contenant extérieur, sombre, fond marin, ciel nocturne&#10;&#10;Description générée automatiquement" id="284" name="Google Shape;284;p19"/>
          <p:cNvPicPr preferRelativeResize="0"/>
          <p:nvPr>
            <p:ph idx="2" type="pic"/>
          </p:nvPr>
        </p:nvPicPr>
        <p:blipFill rotWithShape="1">
          <a:blip r:embed="rId3">
            <a:alphaModFix/>
          </a:blip>
          <a:srcRect b="0" l="16900" r="16900" t="0"/>
          <a:stretch/>
        </p:blipFill>
        <p:spPr>
          <a:xfrm>
            <a:off x="0" y="0"/>
            <a:ext cx="6816726" cy="6858000"/>
          </a:xfrm>
          <a:prstGeom prst="rect">
            <a:avLst/>
          </a:prstGeom>
          <a:noFill/>
          <a:ln>
            <a:noFill/>
          </a:ln>
        </p:spPr>
      </p:pic>
      <p:sp>
        <p:nvSpPr>
          <p:cNvPr id="285" name="Google Shape;285;p19"/>
          <p:cNvSpPr txBox="1"/>
          <p:nvPr>
            <p:ph idx="3" type="body"/>
          </p:nvPr>
        </p:nvSpPr>
        <p:spPr>
          <a:xfrm>
            <a:off x="7535863" y="728663"/>
            <a:ext cx="3960812" cy="1497647"/>
          </a:xfrm>
          <a:prstGeom prst="rect">
            <a:avLst/>
          </a:prstGeom>
          <a:noFill/>
          <a:ln>
            <a:noFill/>
          </a:ln>
        </p:spPr>
        <p:txBody>
          <a:bodyPr anchorCtr="0" anchor="t" bIns="0" lIns="0" spcFirstLastPara="1" rIns="0" wrap="square" tIns="0">
            <a:noAutofit/>
          </a:bodyPr>
          <a:lstStyle/>
          <a:p>
            <a:pPr indent="0" lvl="0" marL="0" rtl="0" algn="l">
              <a:lnSpc>
                <a:spcPct val="90000"/>
              </a:lnSpc>
              <a:spcBef>
                <a:spcPts val="0"/>
              </a:spcBef>
              <a:spcAft>
                <a:spcPts val="0"/>
              </a:spcAft>
              <a:buClr>
                <a:schemeClr val="lt1"/>
              </a:buClr>
              <a:buSzPts val="3600"/>
              <a:buNone/>
            </a:pPr>
            <a:r>
              <a:rPr lang="fr-FR"/>
              <a:t>Merci</a:t>
            </a:r>
            <a:endParaRPr/>
          </a:p>
          <a:p>
            <a:pPr indent="0" lvl="1" marL="0" rtl="0" algn="l">
              <a:lnSpc>
                <a:spcPct val="90000"/>
              </a:lnSpc>
              <a:spcBef>
                <a:spcPts val="500"/>
              </a:spcBef>
              <a:spcAft>
                <a:spcPts val="0"/>
              </a:spcAft>
              <a:buClr>
                <a:schemeClr val="lt1"/>
              </a:buClr>
              <a:buSzPts val="2000"/>
              <a:buNone/>
            </a:pPr>
            <a:r>
              <a:rPr lang="fr-FR"/>
              <a:t>Ajoute un commentaire ici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2"/>
              </a:buClr>
              <a:buSzPts val="2400"/>
              <a:buFont typeface="Arial"/>
              <a:buNone/>
            </a:pPr>
            <a:r>
              <a:rPr lang="fr-FR"/>
              <a:t>Tutoriel</a:t>
            </a:r>
            <a:endParaRPr/>
          </a:p>
        </p:txBody>
      </p:sp>
      <p:sp>
        <p:nvSpPr>
          <p:cNvPr id="117" name="Google Shape;117;p2"/>
          <p:cNvSpPr txBox="1"/>
          <p:nvPr/>
        </p:nvSpPr>
        <p:spPr>
          <a:xfrm>
            <a:off x="695325" y="2700000"/>
            <a:ext cx="3240000" cy="2880000"/>
          </a:xfrm>
          <a:prstGeom prst="rect">
            <a:avLst/>
          </a:prstGeom>
          <a:noFill/>
          <a:ln cap="flat" cmpd="sng" w="9525">
            <a:solidFill>
              <a:schemeClr val="lt2"/>
            </a:solidFill>
            <a:prstDash val="solid"/>
            <a:round/>
            <a:headEnd len="sm" w="sm" type="none"/>
            <a:tailEnd len="sm" w="sm" type="none"/>
          </a:ln>
        </p:spPr>
        <p:txBody>
          <a:bodyPr anchorCtr="0" anchor="t" bIns="216000" lIns="252000" spcFirstLastPara="1" rIns="252000" wrap="square" tIns="216000">
            <a:noAutofit/>
          </a:bodyPr>
          <a:lstStyle/>
          <a:p>
            <a:pPr indent="0" lvl="0" marL="0" marR="0" rtl="0" algn="l">
              <a:lnSpc>
                <a:spcPct val="100000"/>
              </a:lnSpc>
              <a:spcBef>
                <a:spcPts val="0"/>
              </a:spcBef>
              <a:spcAft>
                <a:spcPts val="0"/>
              </a:spcAft>
              <a:buClr>
                <a:schemeClr val="lt2"/>
              </a:buClr>
              <a:buSzPts val="2400"/>
              <a:buFont typeface="Arial"/>
              <a:buNone/>
            </a:pPr>
            <a:r>
              <a:rPr b="1" i="0" lang="fr-FR" sz="2400" u="none" cap="none" strike="noStrike">
                <a:solidFill>
                  <a:schemeClr val="lt2"/>
                </a:solidFill>
                <a:latin typeface="Arial"/>
                <a:ea typeface="Arial"/>
                <a:cs typeface="Arial"/>
                <a:sym typeface="Arial"/>
              </a:rPr>
              <a:t>Titre</a:t>
            </a:r>
            <a:endParaRPr/>
          </a:p>
          <a:p>
            <a:pPr indent="0" lvl="3" marL="0" marR="0" rtl="0" algn="l">
              <a:lnSpc>
                <a:spcPct val="110000"/>
              </a:lnSpc>
              <a:spcBef>
                <a:spcPts val="1200"/>
              </a:spcBef>
              <a:spcAft>
                <a:spcPts val="0"/>
              </a:spcAft>
              <a:buClr>
                <a:schemeClr val="lt2"/>
              </a:buClr>
              <a:buSzPts val="1000"/>
              <a:buFont typeface="Arial"/>
              <a:buNone/>
            </a:pPr>
            <a:r>
              <a:rPr b="0" i="0" lang="fr-FR" sz="1000" u="none" cap="none" strike="noStrike">
                <a:solidFill>
                  <a:schemeClr val="lt2"/>
                </a:solidFill>
                <a:latin typeface="Arial"/>
                <a:ea typeface="Arial"/>
                <a:cs typeface="Arial"/>
                <a:sym typeface="Arial"/>
              </a:rPr>
              <a:t>▼</a:t>
            </a:r>
            <a:endParaRPr b="0" i="0" sz="1000" u="none" cap="none" strike="noStrike">
              <a:solidFill>
                <a:schemeClr val="lt2"/>
              </a:solidFill>
              <a:latin typeface="Arial"/>
              <a:ea typeface="Arial"/>
              <a:cs typeface="Arial"/>
              <a:sym typeface="Arial"/>
            </a:endParaRPr>
          </a:p>
          <a:p>
            <a:pPr indent="0" lvl="1" marL="0" marR="0" rtl="0" algn="l">
              <a:lnSpc>
                <a:spcPct val="100000"/>
              </a:lnSpc>
              <a:spcBef>
                <a:spcPts val="600"/>
              </a:spcBef>
              <a:spcAft>
                <a:spcPts val="0"/>
              </a:spcAft>
              <a:buClr>
                <a:schemeClr val="lt2"/>
              </a:buClr>
              <a:buSzPts val="2400"/>
              <a:buFont typeface="Arial"/>
              <a:buNone/>
            </a:pPr>
            <a:r>
              <a:rPr b="0" i="0" lang="fr-FR" sz="2400" u="none" cap="none" strike="noStrike">
                <a:solidFill>
                  <a:schemeClr val="lt2"/>
                </a:solidFill>
                <a:latin typeface="Arial"/>
                <a:ea typeface="Arial"/>
                <a:cs typeface="Arial"/>
                <a:sym typeface="Arial"/>
              </a:rPr>
              <a:t>Grand texte</a:t>
            </a:r>
            <a:endParaRPr/>
          </a:p>
          <a:p>
            <a:pPr indent="0" lvl="3" marL="0" marR="0" rtl="0" algn="l">
              <a:lnSpc>
                <a:spcPct val="110000"/>
              </a:lnSpc>
              <a:spcBef>
                <a:spcPts val="1200"/>
              </a:spcBef>
              <a:spcAft>
                <a:spcPts val="0"/>
              </a:spcAft>
              <a:buClr>
                <a:schemeClr val="lt2"/>
              </a:buClr>
              <a:buSzPts val="1000"/>
              <a:buFont typeface="Arial"/>
              <a:buNone/>
            </a:pPr>
            <a:r>
              <a:rPr b="0" i="0" lang="fr-FR" sz="1000" u="none" cap="none" strike="noStrike">
                <a:solidFill>
                  <a:schemeClr val="lt2"/>
                </a:solidFill>
                <a:latin typeface="Arial"/>
                <a:ea typeface="Arial"/>
                <a:cs typeface="Arial"/>
                <a:sym typeface="Arial"/>
              </a:rPr>
              <a:t>▼</a:t>
            </a:r>
            <a:endParaRPr b="0" i="0" sz="1000" u="none" cap="none" strike="noStrike">
              <a:solidFill>
                <a:schemeClr val="lt2"/>
              </a:solidFill>
              <a:latin typeface="Arial"/>
              <a:ea typeface="Arial"/>
              <a:cs typeface="Arial"/>
              <a:sym typeface="Arial"/>
            </a:endParaRPr>
          </a:p>
          <a:p>
            <a:pPr indent="0" lvl="2" marL="0" marR="0" rtl="0" algn="l">
              <a:lnSpc>
                <a:spcPct val="110000"/>
              </a:lnSpc>
              <a:spcBef>
                <a:spcPts val="600"/>
              </a:spcBef>
              <a:spcAft>
                <a:spcPts val="0"/>
              </a:spcAft>
              <a:buClr>
                <a:schemeClr val="dk1"/>
              </a:buClr>
              <a:buSzPts val="1400"/>
              <a:buFont typeface="Arial"/>
              <a:buNone/>
            </a:pPr>
            <a:r>
              <a:rPr b="0" i="0" lang="fr-FR" sz="1400" u="none" cap="none" strike="noStrike">
                <a:solidFill>
                  <a:schemeClr val="dk1"/>
                </a:solidFill>
                <a:latin typeface="Arial"/>
                <a:ea typeface="Arial"/>
                <a:cs typeface="Arial"/>
                <a:sym typeface="Arial"/>
              </a:rPr>
              <a:t>Texte</a:t>
            </a:r>
            <a:endParaRPr/>
          </a:p>
          <a:p>
            <a:pPr indent="0" lvl="3" marL="0" marR="0" rtl="0" algn="l">
              <a:lnSpc>
                <a:spcPct val="110000"/>
              </a:lnSpc>
              <a:spcBef>
                <a:spcPts val="1200"/>
              </a:spcBef>
              <a:spcAft>
                <a:spcPts val="0"/>
              </a:spcAft>
              <a:buClr>
                <a:schemeClr val="lt2"/>
              </a:buClr>
              <a:buSzPts val="1000"/>
              <a:buFont typeface="Arial"/>
              <a:buNone/>
            </a:pPr>
            <a:r>
              <a:rPr b="0" i="0" lang="fr-FR" sz="1000" u="none" cap="none" strike="noStrike">
                <a:solidFill>
                  <a:schemeClr val="lt2"/>
                </a:solidFill>
                <a:latin typeface="Arial"/>
                <a:ea typeface="Arial"/>
                <a:cs typeface="Arial"/>
                <a:sym typeface="Arial"/>
              </a:rPr>
              <a:t>▼</a:t>
            </a:r>
            <a:endParaRPr b="0" i="0" sz="1000" u="none" cap="none" strike="noStrike">
              <a:solidFill>
                <a:schemeClr val="lt2"/>
              </a:solidFill>
              <a:latin typeface="Arial"/>
              <a:ea typeface="Arial"/>
              <a:cs typeface="Arial"/>
              <a:sym typeface="Arial"/>
            </a:endParaRPr>
          </a:p>
          <a:p>
            <a:pPr indent="0" lvl="3" marL="0" marR="0" rtl="0" algn="l">
              <a:lnSpc>
                <a:spcPct val="110000"/>
              </a:lnSpc>
              <a:spcBef>
                <a:spcPts val="600"/>
              </a:spcBef>
              <a:spcAft>
                <a:spcPts val="0"/>
              </a:spcAft>
              <a:buClr>
                <a:schemeClr val="dk1"/>
              </a:buClr>
              <a:buSzPts val="1000"/>
              <a:buFont typeface="Arial"/>
              <a:buNone/>
            </a:pPr>
            <a:r>
              <a:rPr b="0" i="0" lang="fr-FR" sz="1000" u="none" cap="none" strike="noStrike">
                <a:solidFill>
                  <a:schemeClr val="dk1"/>
                </a:solidFill>
                <a:latin typeface="Arial"/>
                <a:ea typeface="Arial"/>
                <a:cs typeface="Arial"/>
                <a:sym typeface="Arial"/>
              </a:rPr>
              <a:t>Petit texte</a:t>
            </a:r>
            <a:endParaRPr/>
          </a:p>
        </p:txBody>
      </p:sp>
      <p:pic>
        <p:nvPicPr>
          <p:cNvPr id="118" name="Google Shape;118;p2"/>
          <p:cNvPicPr preferRelativeResize="0"/>
          <p:nvPr/>
        </p:nvPicPr>
        <p:blipFill rotWithShape="1">
          <a:blip r:embed="rId3">
            <a:alphaModFix/>
          </a:blip>
          <a:srcRect b="0" l="0" r="0" t="0"/>
          <a:stretch/>
        </p:blipFill>
        <p:spPr>
          <a:xfrm>
            <a:off x="2657284" y="2484000"/>
            <a:ext cx="954681" cy="432000"/>
          </a:xfrm>
          <a:prstGeom prst="rect">
            <a:avLst/>
          </a:prstGeom>
          <a:noFill/>
          <a:ln cap="flat" cmpd="sng" w="9525">
            <a:solidFill>
              <a:schemeClr val="lt2"/>
            </a:solidFill>
            <a:prstDash val="solid"/>
            <a:round/>
            <a:headEnd len="sm" w="sm" type="none"/>
            <a:tailEnd len="sm" w="sm" type="none"/>
          </a:ln>
        </p:spPr>
      </p:pic>
      <p:sp>
        <p:nvSpPr>
          <p:cNvPr id="119" name="Google Shape;119;p2"/>
          <p:cNvSpPr txBox="1"/>
          <p:nvPr/>
        </p:nvSpPr>
        <p:spPr>
          <a:xfrm>
            <a:off x="695325" y="1374139"/>
            <a:ext cx="3240000" cy="923330"/>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b="0" i="0" lang="fr-FR" sz="1200" u="none" cap="none" strike="noStrike">
                <a:solidFill>
                  <a:schemeClr val="dk1"/>
                </a:solidFill>
                <a:latin typeface="Arial"/>
                <a:ea typeface="Arial"/>
                <a:cs typeface="Arial"/>
                <a:sym typeface="Arial"/>
              </a:rPr>
              <a:t>Toutes les zones de texte déjà présentes sur les slides utilisent les niveaux de listes pour proposer différentes hiérarchies de mises en forme. Utilise les flèches pour passer de l’un à l’autre.</a:t>
            </a:r>
            <a:endParaRPr/>
          </a:p>
        </p:txBody>
      </p:sp>
      <p:cxnSp>
        <p:nvCxnSpPr>
          <p:cNvPr id="120" name="Google Shape;120;p2"/>
          <p:cNvCxnSpPr/>
          <p:nvPr/>
        </p:nvCxnSpPr>
        <p:spPr>
          <a:xfrm>
            <a:off x="4200526" y="1374139"/>
            <a:ext cx="0" cy="4215449"/>
          </a:xfrm>
          <a:prstGeom prst="straightConnector1">
            <a:avLst/>
          </a:prstGeom>
          <a:noFill/>
          <a:ln cap="flat" cmpd="sng" w="12700">
            <a:solidFill>
              <a:schemeClr val="lt2"/>
            </a:solidFill>
            <a:prstDash val="solid"/>
            <a:miter lim="800000"/>
            <a:headEnd len="sm" w="sm" type="none"/>
            <a:tailEnd len="sm" w="sm" type="none"/>
          </a:ln>
        </p:spPr>
      </p:cxnSp>
      <p:sp>
        <p:nvSpPr>
          <p:cNvPr id="121" name="Google Shape;121;p2"/>
          <p:cNvSpPr txBox="1"/>
          <p:nvPr/>
        </p:nvSpPr>
        <p:spPr>
          <a:xfrm>
            <a:off x="4476000" y="1374139"/>
            <a:ext cx="3240000"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fr-FR" sz="1200">
                <a:solidFill>
                  <a:schemeClr val="dk1"/>
                </a:solidFill>
                <a:latin typeface="Arial"/>
                <a:ea typeface="Arial"/>
                <a:cs typeface="Arial"/>
                <a:sym typeface="Arial"/>
              </a:rPr>
              <a:t>Pour la slide qui présente les orateurs, utilise un filtre « Recoloriser » bleu pour uniformiser les photos de profil.  </a:t>
            </a:r>
            <a:endParaRPr/>
          </a:p>
        </p:txBody>
      </p:sp>
      <p:sp>
        <p:nvSpPr>
          <p:cNvPr id="122" name="Google Shape;122;p2"/>
          <p:cNvSpPr txBox="1"/>
          <p:nvPr/>
        </p:nvSpPr>
        <p:spPr>
          <a:xfrm>
            <a:off x="8256675" y="1374139"/>
            <a:ext cx="3240000" cy="553998"/>
          </a:xfrm>
          <a:prstGeom prst="rect">
            <a:avLst/>
          </a:prstGeom>
          <a:noFill/>
          <a:ln>
            <a:noFill/>
          </a:ln>
        </p:spPr>
        <p:txBody>
          <a:bodyPr anchorCtr="0" anchor="t" bIns="0" lIns="0" spcFirstLastPara="1" rIns="0" wrap="square" tIns="0">
            <a:spAutoFit/>
          </a:bodyPr>
          <a:lstStyle/>
          <a:p>
            <a:pPr indent="0" lvl="0" marL="0" marR="0" rtl="0" algn="l">
              <a:spcBef>
                <a:spcPts val="0"/>
              </a:spcBef>
              <a:spcAft>
                <a:spcPts val="0"/>
              </a:spcAft>
              <a:buNone/>
            </a:pPr>
            <a:r>
              <a:rPr lang="fr-FR" sz="1200">
                <a:solidFill>
                  <a:schemeClr val="dk1"/>
                </a:solidFill>
                <a:latin typeface="Arial"/>
                <a:ea typeface="Arial"/>
                <a:cs typeface="Arial"/>
                <a:sym typeface="Arial"/>
              </a:rPr>
              <a:t>Pour modifier le titre du document dans le pied de page : utilise</a:t>
            </a:r>
            <a:endParaRPr/>
          </a:p>
          <a:p>
            <a:pPr indent="0" lvl="0" marL="0" marR="0" rtl="0" algn="l">
              <a:spcBef>
                <a:spcPts val="0"/>
              </a:spcBef>
              <a:spcAft>
                <a:spcPts val="0"/>
              </a:spcAft>
              <a:buNone/>
            </a:pPr>
            <a:r>
              <a:rPr lang="fr-FR" sz="1200">
                <a:solidFill>
                  <a:schemeClr val="dk1"/>
                </a:solidFill>
                <a:latin typeface="Arial"/>
                <a:ea typeface="Arial"/>
                <a:cs typeface="Arial"/>
                <a:sym typeface="Arial"/>
              </a:rPr>
              <a:t>Insertion &gt; En-tête/Pied &gt; Appliquer partout</a:t>
            </a:r>
            <a:endParaRPr/>
          </a:p>
        </p:txBody>
      </p:sp>
      <p:cxnSp>
        <p:nvCxnSpPr>
          <p:cNvPr id="123" name="Google Shape;123;p2"/>
          <p:cNvCxnSpPr/>
          <p:nvPr/>
        </p:nvCxnSpPr>
        <p:spPr>
          <a:xfrm>
            <a:off x="7980363" y="1374139"/>
            <a:ext cx="0" cy="4215449"/>
          </a:xfrm>
          <a:prstGeom prst="straightConnector1">
            <a:avLst/>
          </a:prstGeom>
          <a:noFill/>
          <a:ln cap="flat" cmpd="sng" w="12700">
            <a:solidFill>
              <a:schemeClr val="lt2"/>
            </a:solidFill>
            <a:prstDash val="solid"/>
            <a:miter lim="800000"/>
            <a:headEnd len="sm" w="sm" type="none"/>
            <a:tailEnd len="sm" w="sm" type="none"/>
          </a:ln>
        </p:spPr>
      </p:cxnSp>
      <p:pic>
        <p:nvPicPr>
          <p:cNvPr descr="Une image contenant table&#10;&#10;Description générée automatiquement" id="124" name="Google Shape;124;p2"/>
          <p:cNvPicPr preferRelativeResize="0"/>
          <p:nvPr/>
        </p:nvPicPr>
        <p:blipFill rotWithShape="1">
          <a:blip r:embed="rId4">
            <a:alphaModFix/>
          </a:blip>
          <a:srcRect b="0" l="-9466" r="-7979" t="0"/>
          <a:stretch/>
        </p:blipFill>
        <p:spPr>
          <a:xfrm>
            <a:off x="4476000" y="2700000"/>
            <a:ext cx="3281921" cy="2880000"/>
          </a:xfrm>
          <a:prstGeom prst="rect">
            <a:avLst/>
          </a:prstGeom>
          <a:noFill/>
          <a:ln cap="flat" cmpd="sng" w="9525">
            <a:solidFill>
              <a:schemeClr val="lt2"/>
            </a:solidFill>
            <a:prstDash val="solid"/>
            <a:round/>
            <a:headEnd len="sm" w="sm" type="none"/>
            <a:tailEnd len="sm" w="sm" type="none"/>
          </a:ln>
        </p:spPr>
      </p:pic>
      <p:sp>
        <p:nvSpPr>
          <p:cNvPr id="125" name="Google Shape;125;p2"/>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pic>
        <p:nvPicPr>
          <p:cNvPr id="126" name="Google Shape;126;p2"/>
          <p:cNvPicPr preferRelativeResize="0"/>
          <p:nvPr/>
        </p:nvPicPr>
        <p:blipFill rotWithShape="1">
          <a:blip r:embed="rId5">
            <a:alphaModFix/>
          </a:blip>
          <a:srcRect b="0" l="1408" r="1409" t="0"/>
          <a:stretch/>
        </p:blipFill>
        <p:spPr>
          <a:xfrm>
            <a:off x="8256675" y="2700000"/>
            <a:ext cx="3281921" cy="2880000"/>
          </a:xfrm>
          <a:prstGeom prst="rect">
            <a:avLst/>
          </a:prstGeom>
          <a:noFill/>
          <a:ln cap="flat" cmpd="sng" w="9525">
            <a:solidFill>
              <a:schemeClr val="lt2"/>
            </a:solidFill>
            <a:prstDash val="solid"/>
            <a:round/>
            <a:headEnd len="sm" w="sm" type="none"/>
            <a:tailEnd len="sm" w="sm" type="none"/>
          </a:ln>
        </p:spPr>
      </p:pic>
      <p:sp>
        <p:nvSpPr>
          <p:cNvPr id="127" name="Google Shape;127;p2"/>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pic>
        <p:nvPicPr>
          <p:cNvPr descr="Une image contenant personne, extérieur, ciel, homme&#10;&#10;Description générée automatiquement" id="132" name="Google Shape;132;p3"/>
          <p:cNvPicPr preferRelativeResize="0"/>
          <p:nvPr>
            <p:ph idx="2" type="pic"/>
          </p:nvPr>
        </p:nvPicPr>
        <p:blipFill rotWithShape="1">
          <a:blip r:embed="rId3">
            <a:alphaModFix/>
          </a:blip>
          <a:srcRect b="0" l="12500" r="12500" t="0"/>
          <a:stretch/>
        </p:blipFill>
        <p:spPr>
          <a:xfrm>
            <a:off x="695325" y="1820110"/>
            <a:ext cx="1079500" cy="1080000"/>
          </a:xfrm>
          <a:prstGeom prst="ellipse">
            <a:avLst/>
          </a:prstGeom>
          <a:noFill/>
          <a:ln>
            <a:noFill/>
          </a:ln>
        </p:spPr>
      </p:pic>
      <p:sp>
        <p:nvSpPr>
          <p:cNvPr id="133" name="Google Shape;133;p3"/>
          <p:cNvSpPr/>
          <p:nvPr>
            <p:ph idx="3" type="pic"/>
          </p:nvPr>
        </p:nvSpPr>
        <p:spPr>
          <a:xfrm>
            <a:off x="695325" y="4490855"/>
            <a:ext cx="1079500" cy="1080000"/>
          </a:xfrm>
          <a:prstGeom prst="ellipse">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134" name="Google Shape;134;p3"/>
          <p:cNvSpPr txBox="1"/>
          <p:nvPr>
            <p:ph idx="1" type="body"/>
          </p:nvPr>
        </p:nvSpPr>
        <p:spPr>
          <a:xfrm>
            <a:off x="2135188" y="1820109"/>
            <a:ext cx="3600449" cy="1080000"/>
          </a:xfrm>
          <a:prstGeom prst="rect">
            <a:avLst/>
          </a:prstGeom>
          <a:noFill/>
          <a:ln>
            <a:noFill/>
          </a:ln>
        </p:spPr>
        <p:txBody>
          <a:bodyPr anchorCtr="0" anchor="ctr" bIns="0" lIns="0" spcFirstLastPara="1" rIns="0" wrap="square" tIns="0">
            <a:noAutofit/>
          </a:bodyPr>
          <a:lstStyle/>
          <a:p>
            <a:pPr indent="0" lvl="0" marL="0" rtl="0" algn="l">
              <a:lnSpc>
                <a:spcPct val="110000"/>
              </a:lnSpc>
              <a:spcBef>
                <a:spcPts val="0"/>
              </a:spcBef>
              <a:spcAft>
                <a:spcPts val="0"/>
              </a:spcAft>
              <a:buClr>
                <a:schemeClr val="lt2"/>
              </a:buClr>
              <a:buSzPts val="1600"/>
              <a:buNone/>
            </a:pPr>
            <a:r>
              <a:rPr lang="fr-FR"/>
              <a:t>Prénom Nom</a:t>
            </a:r>
            <a:endParaRPr/>
          </a:p>
          <a:p>
            <a:pPr indent="0" lvl="1" marL="0" rtl="0" algn="l">
              <a:lnSpc>
                <a:spcPct val="110000"/>
              </a:lnSpc>
              <a:spcBef>
                <a:spcPts val="0"/>
              </a:spcBef>
              <a:spcAft>
                <a:spcPts val="0"/>
              </a:spcAft>
              <a:buClr>
                <a:schemeClr val="accent2"/>
              </a:buClr>
              <a:buSzPts val="1200"/>
              <a:buNone/>
            </a:pPr>
            <a:r>
              <a:rPr lang="fr-FR"/>
              <a:t>Augmente le niveau de liste pour ajouter le poste</a:t>
            </a:r>
            <a:endParaRPr/>
          </a:p>
          <a:p>
            <a:pPr indent="0" lvl="2" marL="0" rtl="0" algn="l">
              <a:lnSpc>
                <a:spcPct val="110000"/>
              </a:lnSpc>
              <a:spcBef>
                <a:spcPts val="0"/>
              </a:spcBef>
              <a:spcAft>
                <a:spcPts val="0"/>
              </a:spcAft>
              <a:buClr>
                <a:schemeClr val="lt2"/>
              </a:buClr>
              <a:buSzPts val="1200"/>
              <a:buNone/>
            </a:pPr>
            <a:r>
              <a:rPr lang="fr-FR"/>
              <a:t>Et l’organisation</a:t>
            </a:r>
            <a:endParaRPr/>
          </a:p>
        </p:txBody>
      </p:sp>
      <p:sp>
        <p:nvSpPr>
          <p:cNvPr id="135" name="Google Shape;135;p3"/>
          <p:cNvSpPr/>
          <p:nvPr>
            <p:ph idx="4" type="pic"/>
          </p:nvPr>
        </p:nvSpPr>
        <p:spPr>
          <a:xfrm>
            <a:off x="6096000" y="1621990"/>
            <a:ext cx="1079500" cy="1080000"/>
          </a:xfrm>
          <a:prstGeom prst="ellipse">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136" name="Google Shape;136;p3"/>
          <p:cNvSpPr/>
          <p:nvPr>
            <p:ph idx="5" type="pic"/>
          </p:nvPr>
        </p:nvSpPr>
        <p:spPr>
          <a:xfrm>
            <a:off x="6096000" y="4490855"/>
            <a:ext cx="1079500" cy="1080000"/>
          </a:xfrm>
          <a:prstGeom prst="ellipse">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137" name="Google Shape;137;p3"/>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2"/>
              </a:buClr>
              <a:buSzPts val="2400"/>
              <a:buFont typeface="Arial"/>
              <a:buNone/>
            </a:pPr>
            <a:r>
              <a:rPr lang="fr-FR"/>
              <a:t>Orateurs ou introduction</a:t>
            </a:r>
            <a:endParaRPr/>
          </a:p>
        </p:txBody>
      </p:sp>
      <p:sp>
        <p:nvSpPr>
          <p:cNvPr id="138" name="Google Shape;138;p3"/>
          <p:cNvSpPr/>
          <p:nvPr>
            <p:ph idx="6" type="pic"/>
          </p:nvPr>
        </p:nvSpPr>
        <p:spPr>
          <a:xfrm>
            <a:off x="695325" y="3055672"/>
            <a:ext cx="1079500" cy="1080000"/>
          </a:xfrm>
          <a:prstGeom prst="ellipse">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139" name="Google Shape;139;p3"/>
          <p:cNvSpPr/>
          <p:nvPr>
            <p:ph idx="7" type="pic"/>
          </p:nvPr>
        </p:nvSpPr>
        <p:spPr>
          <a:xfrm>
            <a:off x="6096000" y="3055672"/>
            <a:ext cx="1079500" cy="1080000"/>
          </a:xfrm>
          <a:prstGeom prst="ellipse">
            <a:avLst/>
          </a:prstGeom>
          <a:noFill/>
          <a:ln>
            <a:noFill/>
          </a:ln>
        </p:spPr>
        <p:txBody>
          <a:bodyPr anchorCtr="0" anchor="ctr" bIns="45700" lIns="91425" spcFirstLastPara="1" rIns="91425" wrap="square" tIns="45700">
            <a:noAutofit/>
          </a:bodyPr>
          <a:lstStyle/>
          <a:p>
            <a:pPr indent="0" lvl="0" marL="0" rtl="0" algn="ctr">
              <a:spcBef>
                <a:spcPts val="1000"/>
              </a:spcBef>
              <a:spcAft>
                <a:spcPts val="0"/>
              </a:spcAft>
              <a:buNone/>
            </a:pPr>
            <a:r>
              <a:t/>
            </a:r>
            <a:endParaRPr/>
          </a:p>
        </p:txBody>
      </p:sp>
      <p:sp>
        <p:nvSpPr>
          <p:cNvPr id="140" name="Google Shape;140;p3"/>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141" name="Google Shape;141;p3"/>
          <p:cNvSpPr txBox="1"/>
          <p:nvPr>
            <p:ph idx="8" type="body"/>
          </p:nvPr>
        </p:nvSpPr>
        <p:spPr>
          <a:xfrm>
            <a:off x="2135188" y="4490855"/>
            <a:ext cx="3600449" cy="1080000"/>
          </a:xfrm>
          <a:prstGeom prst="rect">
            <a:avLst/>
          </a:prstGeom>
          <a:noFill/>
          <a:ln>
            <a:noFill/>
          </a:ln>
        </p:spPr>
        <p:txBody>
          <a:bodyPr anchorCtr="0" anchor="ctr" bIns="0" lIns="0" spcFirstLastPara="1" rIns="0" wrap="square" tIns="0">
            <a:noAutofit/>
          </a:bodyPr>
          <a:lstStyle/>
          <a:p>
            <a:pPr indent="0" lvl="0" marL="0" rtl="0" algn="l">
              <a:lnSpc>
                <a:spcPct val="110000"/>
              </a:lnSpc>
              <a:spcBef>
                <a:spcPts val="0"/>
              </a:spcBef>
              <a:spcAft>
                <a:spcPts val="0"/>
              </a:spcAft>
              <a:buClr>
                <a:schemeClr val="lt2"/>
              </a:buClr>
              <a:buSzPts val="1600"/>
              <a:buNone/>
            </a:pPr>
            <a:r>
              <a:t/>
            </a:r>
            <a:endParaRPr/>
          </a:p>
        </p:txBody>
      </p:sp>
      <p:sp>
        <p:nvSpPr>
          <p:cNvPr id="142" name="Google Shape;142;p3"/>
          <p:cNvSpPr txBox="1"/>
          <p:nvPr>
            <p:ph idx="9" type="body"/>
          </p:nvPr>
        </p:nvSpPr>
        <p:spPr>
          <a:xfrm>
            <a:off x="2135188" y="3047903"/>
            <a:ext cx="3600449" cy="1080000"/>
          </a:xfrm>
          <a:prstGeom prst="rect">
            <a:avLst/>
          </a:prstGeom>
          <a:noFill/>
          <a:ln>
            <a:noFill/>
          </a:ln>
        </p:spPr>
        <p:txBody>
          <a:bodyPr anchorCtr="0" anchor="ctr" bIns="0" lIns="0" spcFirstLastPara="1" rIns="0" wrap="square" tIns="0">
            <a:noAutofit/>
          </a:bodyPr>
          <a:lstStyle/>
          <a:p>
            <a:pPr indent="0" lvl="0" marL="0" rtl="0" algn="l">
              <a:lnSpc>
                <a:spcPct val="110000"/>
              </a:lnSpc>
              <a:spcBef>
                <a:spcPts val="0"/>
              </a:spcBef>
              <a:spcAft>
                <a:spcPts val="0"/>
              </a:spcAft>
              <a:buClr>
                <a:schemeClr val="lt2"/>
              </a:buClr>
              <a:buSzPts val="1600"/>
              <a:buNone/>
            </a:pPr>
            <a:r>
              <a:t/>
            </a:r>
            <a:endParaRPr/>
          </a:p>
        </p:txBody>
      </p:sp>
      <p:sp>
        <p:nvSpPr>
          <p:cNvPr id="143" name="Google Shape;143;p3"/>
          <p:cNvSpPr txBox="1"/>
          <p:nvPr>
            <p:ph idx="13" type="body"/>
          </p:nvPr>
        </p:nvSpPr>
        <p:spPr>
          <a:xfrm>
            <a:off x="7535863" y="1621989"/>
            <a:ext cx="3600449" cy="1080000"/>
          </a:xfrm>
          <a:prstGeom prst="rect">
            <a:avLst/>
          </a:prstGeom>
          <a:noFill/>
          <a:ln>
            <a:noFill/>
          </a:ln>
        </p:spPr>
        <p:txBody>
          <a:bodyPr anchorCtr="0" anchor="ctr" bIns="0" lIns="0" spcFirstLastPara="1" rIns="0" wrap="square" tIns="0">
            <a:noAutofit/>
          </a:bodyPr>
          <a:lstStyle/>
          <a:p>
            <a:pPr indent="0" lvl="0" marL="0" rtl="0" algn="l">
              <a:lnSpc>
                <a:spcPct val="110000"/>
              </a:lnSpc>
              <a:spcBef>
                <a:spcPts val="0"/>
              </a:spcBef>
              <a:spcAft>
                <a:spcPts val="0"/>
              </a:spcAft>
              <a:buClr>
                <a:schemeClr val="lt2"/>
              </a:buClr>
              <a:buSzPts val="1600"/>
              <a:buNone/>
            </a:pPr>
            <a:r>
              <a:t/>
            </a:r>
            <a:endParaRPr/>
          </a:p>
        </p:txBody>
      </p:sp>
      <p:sp>
        <p:nvSpPr>
          <p:cNvPr id="144" name="Google Shape;144;p3"/>
          <p:cNvSpPr txBox="1"/>
          <p:nvPr>
            <p:ph idx="14" type="body"/>
          </p:nvPr>
        </p:nvSpPr>
        <p:spPr>
          <a:xfrm>
            <a:off x="7535863" y="4490855"/>
            <a:ext cx="3600449" cy="1080000"/>
          </a:xfrm>
          <a:prstGeom prst="rect">
            <a:avLst/>
          </a:prstGeom>
          <a:noFill/>
          <a:ln>
            <a:noFill/>
          </a:ln>
        </p:spPr>
        <p:txBody>
          <a:bodyPr anchorCtr="0" anchor="ctr" bIns="0" lIns="0" spcFirstLastPara="1" rIns="0" wrap="square" tIns="0">
            <a:noAutofit/>
          </a:bodyPr>
          <a:lstStyle/>
          <a:p>
            <a:pPr indent="0" lvl="0" marL="0" rtl="0" algn="l">
              <a:lnSpc>
                <a:spcPct val="110000"/>
              </a:lnSpc>
              <a:spcBef>
                <a:spcPts val="0"/>
              </a:spcBef>
              <a:spcAft>
                <a:spcPts val="0"/>
              </a:spcAft>
              <a:buClr>
                <a:schemeClr val="lt2"/>
              </a:buClr>
              <a:buSzPts val="1600"/>
              <a:buNone/>
            </a:pPr>
            <a:r>
              <a:t/>
            </a:r>
            <a:endParaRPr/>
          </a:p>
        </p:txBody>
      </p:sp>
      <p:sp>
        <p:nvSpPr>
          <p:cNvPr id="145" name="Google Shape;145;p3"/>
          <p:cNvSpPr txBox="1"/>
          <p:nvPr>
            <p:ph idx="15" type="body"/>
          </p:nvPr>
        </p:nvSpPr>
        <p:spPr>
          <a:xfrm>
            <a:off x="7535863" y="3047903"/>
            <a:ext cx="3600449" cy="1080000"/>
          </a:xfrm>
          <a:prstGeom prst="rect">
            <a:avLst/>
          </a:prstGeom>
          <a:noFill/>
          <a:ln>
            <a:noFill/>
          </a:ln>
        </p:spPr>
        <p:txBody>
          <a:bodyPr anchorCtr="0" anchor="ctr" bIns="0" lIns="0" spcFirstLastPara="1" rIns="0" wrap="square" tIns="0">
            <a:noAutofit/>
          </a:bodyPr>
          <a:lstStyle/>
          <a:p>
            <a:pPr indent="0" lvl="0" marL="0" rtl="0" algn="l">
              <a:lnSpc>
                <a:spcPct val="110000"/>
              </a:lnSpc>
              <a:spcBef>
                <a:spcPts val="0"/>
              </a:spcBef>
              <a:spcAft>
                <a:spcPts val="0"/>
              </a:spcAft>
              <a:buClr>
                <a:schemeClr val="lt2"/>
              </a:buClr>
              <a:buSzPts val="1600"/>
              <a:buNone/>
            </a:pPr>
            <a:r>
              <a:t/>
            </a:r>
            <a:endParaRPr/>
          </a:p>
        </p:txBody>
      </p:sp>
      <p:sp>
        <p:nvSpPr>
          <p:cNvPr id="146" name="Google Shape;146;p3"/>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4"/>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152" name="Google Shape;152;p4"/>
          <p:cNvSpPr txBox="1"/>
          <p:nvPr>
            <p:ph idx="1" type="body"/>
          </p:nvPr>
        </p:nvSpPr>
        <p:spPr>
          <a:xfrm>
            <a:off x="695325" y="1272540"/>
            <a:ext cx="3240000" cy="4496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2400"/>
              <a:buNone/>
            </a:pPr>
            <a:r>
              <a:rPr lang="fr-FR"/>
              <a:t>Chapitre</a:t>
            </a:r>
            <a:endParaRPr/>
          </a:p>
          <a:p>
            <a:pPr indent="0" lvl="1" marL="0" rtl="0" algn="l">
              <a:lnSpc>
                <a:spcPct val="100000"/>
              </a:lnSpc>
              <a:spcBef>
                <a:spcPts val="600"/>
              </a:spcBef>
              <a:spcAft>
                <a:spcPts val="0"/>
              </a:spcAft>
              <a:buClr>
                <a:schemeClr val="lt2"/>
              </a:buClr>
              <a:buSzPts val="1600"/>
              <a:buNone/>
            </a:pPr>
            <a:r>
              <a:rPr lang="fr-FR"/>
              <a:t>Titre</a:t>
            </a:r>
            <a:endParaRPr/>
          </a:p>
          <a:p>
            <a:pPr indent="0" lvl="2" marL="0" rtl="0" algn="l">
              <a:lnSpc>
                <a:spcPct val="100000"/>
              </a:lnSpc>
              <a:spcBef>
                <a:spcPts val="600"/>
              </a:spcBef>
              <a:spcAft>
                <a:spcPts val="0"/>
              </a:spcAft>
              <a:buClr>
                <a:schemeClr val="lt2"/>
              </a:buClr>
              <a:buSzPts val="1100"/>
              <a:buNone/>
            </a:pPr>
            <a:r>
              <a:rPr lang="fr-FR"/>
              <a:t>Sous-titre</a:t>
            </a:r>
            <a:endParaRPr/>
          </a:p>
        </p:txBody>
      </p:sp>
      <p:sp>
        <p:nvSpPr>
          <p:cNvPr id="153" name="Google Shape;153;p4"/>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
        <p:nvSpPr>
          <p:cNvPr id="154" name="Google Shape;154;p4"/>
          <p:cNvSpPr txBox="1"/>
          <p:nvPr>
            <p:ph idx="2" type="body"/>
          </p:nvPr>
        </p:nvSpPr>
        <p:spPr>
          <a:xfrm>
            <a:off x="4476000" y="1272540"/>
            <a:ext cx="3240000" cy="4496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2400"/>
              <a:buNone/>
            </a:pPr>
            <a:r>
              <a:t/>
            </a:r>
            <a:endParaRPr/>
          </a:p>
        </p:txBody>
      </p:sp>
      <p:sp>
        <p:nvSpPr>
          <p:cNvPr id="155" name="Google Shape;155;p4"/>
          <p:cNvSpPr txBox="1"/>
          <p:nvPr>
            <p:ph idx="3" type="body"/>
          </p:nvPr>
        </p:nvSpPr>
        <p:spPr>
          <a:xfrm>
            <a:off x="8256675" y="1272538"/>
            <a:ext cx="3240000" cy="4496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2400"/>
              <a:buNone/>
            </a:pPr>
            <a:r>
              <a:t/>
            </a:r>
            <a:endParaRPr/>
          </a:p>
        </p:txBody>
      </p:sp>
      <p:sp>
        <p:nvSpPr>
          <p:cNvPr id="156" name="Google Shape;156;p4"/>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2"/>
              </a:buClr>
              <a:buSzPts val="2400"/>
              <a:buFont typeface="Arial"/>
              <a:buNone/>
            </a:pPr>
            <a:r>
              <a:rPr lang="fr-FR"/>
              <a:t>Sommaire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5"/>
          <p:cNvSpPr txBox="1"/>
          <p:nvPr>
            <p:ph idx="1" type="body"/>
          </p:nvPr>
        </p:nvSpPr>
        <p:spPr>
          <a:xfrm>
            <a:off x="695325" y="1272540"/>
            <a:ext cx="3240000" cy="4496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1200"/>
              <a:buNone/>
            </a:pPr>
            <a:r>
              <a:rPr lang="fr-FR"/>
              <a:t>14h10</a:t>
            </a:r>
            <a:endParaRPr/>
          </a:p>
          <a:p>
            <a:pPr indent="0" lvl="1" marL="0" rtl="0" algn="l">
              <a:lnSpc>
                <a:spcPct val="90000"/>
              </a:lnSpc>
              <a:spcBef>
                <a:spcPts val="600"/>
              </a:spcBef>
              <a:spcAft>
                <a:spcPts val="0"/>
              </a:spcAft>
              <a:buClr>
                <a:schemeClr val="lt2"/>
              </a:buClr>
              <a:buSzPts val="1600"/>
              <a:buNone/>
            </a:pPr>
            <a:r>
              <a:rPr lang="fr-FR"/>
              <a:t>Mot d’introduction</a:t>
            </a:r>
            <a:endParaRPr/>
          </a:p>
          <a:p>
            <a:pPr indent="0" lvl="2" marL="0" rtl="0" algn="l">
              <a:lnSpc>
                <a:spcPct val="100000"/>
              </a:lnSpc>
              <a:spcBef>
                <a:spcPts val="600"/>
              </a:spcBef>
              <a:spcAft>
                <a:spcPts val="0"/>
              </a:spcAft>
              <a:buClr>
                <a:schemeClr val="dk1"/>
              </a:buClr>
              <a:buSzPts val="1100"/>
              <a:buNone/>
            </a:pPr>
            <a:r>
              <a:rPr lang="fr-FR"/>
              <a:t>Matthieu Auzanneau, Directeur, The Shift Project</a:t>
            </a:r>
            <a:endParaRPr/>
          </a:p>
          <a:p>
            <a:pPr indent="0" lvl="0" marL="0" rtl="0" algn="l">
              <a:lnSpc>
                <a:spcPct val="100000"/>
              </a:lnSpc>
              <a:spcBef>
                <a:spcPts val="1200"/>
              </a:spcBef>
              <a:spcAft>
                <a:spcPts val="0"/>
              </a:spcAft>
              <a:buClr>
                <a:schemeClr val="accent2"/>
              </a:buClr>
              <a:buSzPts val="1200"/>
              <a:buNone/>
            </a:pPr>
            <a:r>
              <a:rPr lang="fr-FR"/>
              <a:t>14h15</a:t>
            </a:r>
            <a:endParaRPr/>
          </a:p>
          <a:p>
            <a:pPr indent="0" lvl="1" marL="0" rtl="0" algn="l">
              <a:lnSpc>
                <a:spcPct val="90000"/>
              </a:lnSpc>
              <a:spcBef>
                <a:spcPts val="600"/>
              </a:spcBef>
              <a:spcAft>
                <a:spcPts val="0"/>
              </a:spcAft>
              <a:buClr>
                <a:schemeClr val="lt2"/>
              </a:buClr>
              <a:buSzPts val="1600"/>
              <a:buNone/>
            </a:pPr>
            <a:r>
              <a:rPr lang="fr-FR"/>
              <a:t>Présentation du rapport intermédiaire : Stratégies de résilience des territoires </a:t>
            </a:r>
            <a:endParaRPr/>
          </a:p>
          <a:p>
            <a:pPr indent="0" lvl="2" marL="0" rtl="0" algn="l">
              <a:lnSpc>
                <a:spcPct val="100000"/>
              </a:lnSpc>
              <a:spcBef>
                <a:spcPts val="600"/>
              </a:spcBef>
              <a:spcAft>
                <a:spcPts val="0"/>
              </a:spcAft>
              <a:buClr>
                <a:schemeClr val="dk1"/>
              </a:buClr>
              <a:buSzPts val="1100"/>
              <a:buNone/>
            </a:pPr>
            <a:r>
              <a:rPr lang="fr-FR"/>
              <a:t>Laurent Delcayrou, Chef de projet « Stratégies de Résilience des territoires »</a:t>
            </a:r>
            <a:endParaRPr/>
          </a:p>
          <a:p>
            <a:pPr indent="0" lvl="2" marL="0" rtl="0" algn="l">
              <a:lnSpc>
                <a:spcPct val="100000"/>
              </a:lnSpc>
              <a:spcBef>
                <a:spcPts val="600"/>
              </a:spcBef>
              <a:spcAft>
                <a:spcPts val="0"/>
              </a:spcAft>
              <a:buClr>
                <a:schemeClr val="dk1"/>
              </a:buClr>
              <a:buSzPts val="1100"/>
              <a:buNone/>
            </a:pPr>
            <a:r>
              <a:rPr lang="fr-FR"/>
              <a:t>Corentin Riet, Chargé de projet « Stratégies de Résilience des territoires »</a:t>
            </a:r>
            <a:endParaRPr/>
          </a:p>
          <a:p>
            <a:pPr indent="0" lvl="2" marL="0" rtl="0" algn="l">
              <a:lnSpc>
                <a:spcPct val="100000"/>
              </a:lnSpc>
              <a:spcBef>
                <a:spcPts val="600"/>
              </a:spcBef>
              <a:spcAft>
                <a:spcPts val="0"/>
              </a:spcAft>
              <a:buClr>
                <a:schemeClr val="dk1"/>
              </a:buClr>
              <a:buSzPts val="1100"/>
              <a:buNone/>
            </a:pPr>
            <a:r>
              <a:rPr lang="fr-FR"/>
              <a:t>Fiona Mille, Membre des Shifters et contributrice du projet « Stratégies de Résilience des territoires »</a:t>
            </a:r>
            <a:endParaRPr/>
          </a:p>
          <a:p>
            <a:pPr indent="0" lvl="0" marL="0" rtl="0" algn="l">
              <a:lnSpc>
                <a:spcPct val="100000"/>
              </a:lnSpc>
              <a:spcBef>
                <a:spcPts val="1200"/>
              </a:spcBef>
              <a:spcAft>
                <a:spcPts val="0"/>
              </a:spcAft>
              <a:buClr>
                <a:schemeClr val="accent2"/>
              </a:buClr>
              <a:buSzPts val="1200"/>
              <a:buNone/>
            </a:pPr>
            <a:r>
              <a:rPr lang="fr-FR"/>
              <a:t>15h05</a:t>
            </a:r>
            <a:endParaRPr/>
          </a:p>
          <a:p>
            <a:pPr indent="0" lvl="1" marL="0" rtl="0" algn="l">
              <a:lnSpc>
                <a:spcPct val="90000"/>
              </a:lnSpc>
              <a:spcBef>
                <a:spcPts val="600"/>
              </a:spcBef>
              <a:spcAft>
                <a:spcPts val="0"/>
              </a:spcAft>
              <a:buClr>
                <a:schemeClr val="lt2"/>
              </a:buClr>
              <a:buSzPts val="1600"/>
              <a:buNone/>
            </a:pPr>
            <a:r>
              <a:rPr lang="fr-FR"/>
              <a:t>Temps de questions-réponses avec le public </a:t>
            </a:r>
            <a:endParaRPr/>
          </a:p>
          <a:p>
            <a:pPr indent="0" lvl="2" marL="0" rtl="0" algn="l">
              <a:lnSpc>
                <a:spcPct val="100000"/>
              </a:lnSpc>
              <a:spcBef>
                <a:spcPts val="600"/>
              </a:spcBef>
              <a:spcAft>
                <a:spcPts val="0"/>
              </a:spcAft>
              <a:buClr>
                <a:schemeClr val="dk1"/>
              </a:buClr>
              <a:buSzPts val="1100"/>
              <a:buNone/>
            </a:pPr>
            <a:r>
              <a:rPr lang="fr-FR"/>
              <a:t>(via l’onglet Q&amp;R de Zoom)</a:t>
            </a:r>
            <a:endParaRPr/>
          </a:p>
        </p:txBody>
      </p:sp>
      <p:sp>
        <p:nvSpPr>
          <p:cNvPr id="162" name="Google Shape;162;p5"/>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163" name="Google Shape;163;p5"/>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
        <p:nvSpPr>
          <p:cNvPr id="164" name="Google Shape;164;p5"/>
          <p:cNvSpPr txBox="1"/>
          <p:nvPr>
            <p:ph idx="2" type="body"/>
          </p:nvPr>
        </p:nvSpPr>
        <p:spPr>
          <a:xfrm>
            <a:off x="4476000" y="1272540"/>
            <a:ext cx="3240000" cy="4496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1200"/>
              <a:buNone/>
            </a:pPr>
            <a:r>
              <a:rPr lang="fr-FR"/>
              <a:t>15h25</a:t>
            </a:r>
            <a:endParaRPr/>
          </a:p>
          <a:p>
            <a:pPr indent="0" lvl="1" marL="0" rtl="0" algn="l">
              <a:lnSpc>
                <a:spcPct val="100000"/>
              </a:lnSpc>
              <a:spcBef>
                <a:spcPts val="600"/>
              </a:spcBef>
              <a:spcAft>
                <a:spcPts val="0"/>
              </a:spcAft>
              <a:buClr>
                <a:schemeClr val="lt2"/>
              </a:buClr>
              <a:buSzPts val="1600"/>
              <a:buNone/>
            </a:pPr>
            <a:r>
              <a:rPr lang="fr-FR"/>
              <a:t>Table-ronde : « Résilience et transition sur les territoires : contrainte ou opportunité ? 30 min pour convaincre » </a:t>
            </a:r>
            <a:endParaRPr/>
          </a:p>
          <a:p>
            <a:pPr indent="0" lvl="2" marL="0" rtl="0" algn="l">
              <a:lnSpc>
                <a:spcPct val="100000"/>
              </a:lnSpc>
              <a:spcBef>
                <a:spcPts val="600"/>
              </a:spcBef>
              <a:spcAft>
                <a:spcPts val="0"/>
              </a:spcAft>
              <a:buClr>
                <a:schemeClr val="dk1"/>
              </a:buClr>
              <a:buSzPts val="1100"/>
              <a:buNone/>
            </a:pPr>
            <a:r>
              <a:rPr lang="fr-FR"/>
              <a:t>Robert Bellini, Directeur adjoint du Département Changement climatique, ADEME</a:t>
            </a:r>
            <a:endParaRPr/>
          </a:p>
          <a:p>
            <a:pPr indent="0" lvl="2" marL="0" rtl="0" algn="l">
              <a:lnSpc>
                <a:spcPct val="100000"/>
              </a:lnSpc>
              <a:spcBef>
                <a:spcPts val="600"/>
              </a:spcBef>
              <a:spcAft>
                <a:spcPts val="0"/>
              </a:spcAft>
              <a:buClr>
                <a:schemeClr val="dk1"/>
              </a:buClr>
              <a:buSzPts val="1100"/>
              <a:buNone/>
            </a:pPr>
            <a:r>
              <a:rPr lang="fr-FR"/>
              <a:t>Joëlle Canuet, Conseillère Municipale Déléguée à l'efficacité et précarité énergétiques ainsi qu'aux énergies fluides, Mairie d’Aix-en-Provence </a:t>
            </a:r>
            <a:endParaRPr/>
          </a:p>
          <a:p>
            <a:pPr indent="0" lvl="2" marL="0" rtl="0" algn="l">
              <a:lnSpc>
                <a:spcPct val="100000"/>
              </a:lnSpc>
              <a:spcBef>
                <a:spcPts val="600"/>
              </a:spcBef>
              <a:spcAft>
                <a:spcPts val="0"/>
              </a:spcAft>
              <a:buClr>
                <a:schemeClr val="dk1"/>
              </a:buClr>
              <a:buSzPts val="1100"/>
              <a:buNone/>
            </a:pPr>
            <a:r>
              <a:rPr lang="fr-FR"/>
              <a:t>Florence Presson, Adjointe au maire déléguée aux transitions et à l’économie circulaire, Mairie de Sceaux</a:t>
            </a:r>
            <a:endParaRPr/>
          </a:p>
          <a:p>
            <a:pPr indent="0" lvl="0" marL="0" rtl="0" algn="l">
              <a:lnSpc>
                <a:spcPct val="100000"/>
              </a:lnSpc>
              <a:spcBef>
                <a:spcPts val="1200"/>
              </a:spcBef>
              <a:spcAft>
                <a:spcPts val="0"/>
              </a:spcAft>
              <a:buClr>
                <a:schemeClr val="accent2"/>
              </a:buClr>
              <a:buSzPts val="1200"/>
              <a:buNone/>
            </a:pPr>
            <a:r>
              <a:rPr lang="fr-FR"/>
              <a:t>16h00</a:t>
            </a:r>
            <a:endParaRPr/>
          </a:p>
          <a:p>
            <a:pPr indent="0" lvl="1" marL="0" rtl="0" algn="l">
              <a:lnSpc>
                <a:spcPct val="100000"/>
              </a:lnSpc>
              <a:spcBef>
                <a:spcPts val="600"/>
              </a:spcBef>
              <a:spcAft>
                <a:spcPts val="0"/>
              </a:spcAft>
              <a:buClr>
                <a:schemeClr val="lt2"/>
              </a:buClr>
              <a:buSzPts val="1600"/>
              <a:buNone/>
            </a:pPr>
            <a:r>
              <a:rPr lang="fr-FR"/>
              <a:t>Temps de questions-réponses avec le public </a:t>
            </a:r>
            <a:endParaRPr/>
          </a:p>
          <a:p>
            <a:pPr indent="0" lvl="2" marL="0" rtl="0" algn="l">
              <a:lnSpc>
                <a:spcPct val="100000"/>
              </a:lnSpc>
              <a:spcBef>
                <a:spcPts val="600"/>
              </a:spcBef>
              <a:spcAft>
                <a:spcPts val="0"/>
              </a:spcAft>
              <a:buClr>
                <a:schemeClr val="dk1"/>
              </a:buClr>
              <a:buSzPts val="1100"/>
              <a:buNone/>
            </a:pPr>
            <a:r>
              <a:rPr lang="fr-FR"/>
              <a:t>(via l’onglet Q&amp;R de Zoom)</a:t>
            </a:r>
            <a:endParaRPr/>
          </a:p>
          <a:p>
            <a:pPr indent="0" lvl="1" marL="0" rtl="0" algn="l">
              <a:lnSpc>
                <a:spcPct val="100000"/>
              </a:lnSpc>
              <a:spcBef>
                <a:spcPts val="600"/>
              </a:spcBef>
              <a:spcAft>
                <a:spcPts val="0"/>
              </a:spcAft>
              <a:buClr>
                <a:schemeClr val="lt2"/>
              </a:buClr>
              <a:buSzPts val="1600"/>
              <a:buNone/>
            </a:pPr>
            <a:r>
              <a:t/>
            </a:r>
            <a:endParaRPr/>
          </a:p>
        </p:txBody>
      </p:sp>
      <p:sp>
        <p:nvSpPr>
          <p:cNvPr id="165" name="Google Shape;165;p5"/>
          <p:cNvSpPr txBox="1"/>
          <p:nvPr>
            <p:ph idx="3" type="body"/>
          </p:nvPr>
        </p:nvSpPr>
        <p:spPr>
          <a:xfrm>
            <a:off x="8256675" y="1272540"/>
            <a:ext cx="3240000" cy="4496437"/>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accent2"/>
              </a:buClr>
              <a:buSzPts val="1200"/>
              <a:buNone/>
            </a:pPr>
            <a:r>
              <a:rPr lang="fr-FR"/>
              <a:t>16h15</a:t>
            </a:r>
            <a:endParaRPr/>
          </a:p>
          <a:p>
            <a:pPr indent="0" lvl="1" marL="0" rtl="0" algn="l">
              <a:lnSpc>
                <a:spcPct val="100000"/>
              </a:lnSpc>
              <a:spcBef>
                <a:spcPts val="600"/>
              </a:spcBef>
              <a:spcAft>
                <a:spcPts val="0"/>
              </a:spcAft>
              <a:buClr>
                <a:schemeClr val="lt2"/>
              </a:buClr>
              <a:buSzPts val="1600"/>
              <a:buNone/>
            </a:pPr>
            <a:r>
              <a:rPr lang="fr-FR"/>
              <a:t>Conclusion </a:t>
            </a:r>
            <a:endParaRPr/>
          </a:p>
          <a:p>
            <a:pPr indent="0" lvl="0" marL="0" rtl="0" algn="l">
              <a:lnSpc>
                <a:spcPct val="100000"/>
              </a:lnSpc>
              <a:spcBef>
                <a:spcPts val="1200"/>
              </a:spcBef>
              <a:spcAft>
                <a:spcPts val="0"/>
              </a:spcAft>
              <a:buClr>
                <a:schemeClr val="accent2"/>
              </a:buClr>
              <a:buSzPts val="1200"/>
              <a:buNone/>
            </a:pPr>
            <a:r>
              <a:rPr lang="fr-FR"/>
              <a:t>16h20</a:t>
            </a:r>
            <a:endParaRPr/>
          </a:p>
          <a:p>
            <a:pPr indent="0" lvl="1" marL="0" rtl="0" algn="l">
              <a:lnSpc>
                <a:spcPct val="100000"/>
              </a:lnSpc>
              <a:spcBef>
                <a:spcPts val="600"/>
              </a:spcBef>
              <a:spcAft>
                <a:spcPts val="0"/>
              </a:spcAft>
              <a:buClr>
                <a:schemeClr val="lt2"/>
              </a:buClr>
              <a:buSzPts val="1600"/>
              <a:buNone/>
            </a:pPr>
            <a:r>
              <a:rPr lang="fr-FR"/>
              <a:t>Ateliers </a:t>
            </a:r>
            <a:endParaRPr/>
          </a:p>
          <a:p>
            <a:pPr indent="0" lvl="2" marL="0" rtl="0" algn="l">
              <a:lnSpc>
                <a:spcPct val="100000"/>
              </a:lnSpc>
              <a:spcBef>
                <a:spcPts val="600"/>
              </a:spcBef>
              <a:spcAft>
                <a:spcPts val="0"/>
              </a:spcAft>
              <a:buClr>
                <a:schemeClr val="dk1"/>
              </a:buClr>
              <a:buSzPts val="1100"/>
              <a:buNone/>
            </a:pPr>
            <a:r>
              <a:rPr lang="fr-FR"/>
              <a:t>(pour celles et ceux ayant reçu une confirmation et le lien)</a:t>
            </a:r>
            <a:endParaRPr/>
          </a:p>
          <a:p>
            <a:pPr indent="0" lvl="0" marL="0" rtl="0" algn="l">
              <a:lnSpc>
                <a:spcPct val="100000"/>
              </a:lnSpc>
              <a:spcBef>
                <a:spcPts val="1200"/>
              </a:spcBef>
              <a:spcAft>
                <a:spcPts val="0"/>
              </a:spcAft>
              <a:buClr>
                <a:schemeClr val="accent2"/>
              </a:buClr>
              <a:buSzPts val="1200"/>
              <a:buNone/>
            </a:pPr>
            <a:r>
              <a:t/>
            </a:r>
            <a:endParaRPr/>
          </a:p>
        </p:txBody>
      </p:sp>
      <p:sp>
        <p:nvSpPr>
          <p:cNvPr id="166" name="Google Shape;166;p5"/>
          <p:cNvSpPr txBox="1"/>
          <p:nvPr>
            <p:ph type="title"/>
          </p:nvPr>
        </p:nvSpPr>
        <p:spPr>
          <a:xfrm>
            <a:off x="695325" y="728663"/>
            <a:ext cx="10801350" cy="720000"/>
          </a:xfrm>
          <a:prstGeom prst="rect">
            <a:avLst/>
          </a:prstGeom>
          <a:noFill/>
          <a:ln>
            <a:noFill/>
          </a:ln>
        </p:spPr>
        <p:txBody>
          <a:bodyPr anchorCtr="0" anchor="t" bIns="0" lIns="0" spcFirstLastPara="1" rIns="0" wrap="square" tIns="0">
            <a:normAutofit/>
          </a:bodyPr>
          <a:lstStyle/>
          <a:p>
            <a:pPr indent="0" lvl="0" marL="0" rtl="0" algn="l">
              <a:lnSpc>
                <a:spcPct val="90000"/>
              </a:lnSpc>
              <a:spcBef>
                <a:spcPts val="0"/>
              </a:spcBef>
              <a:spcAft>
                <a:spcPts val="0"/>
              </a:spcAft>
              <a:buClr>
                <a:schemeClr val="lt2"/>
              </a:buClr>
              <a:buSzPts val="2400"/>
              <a:buFont typeface="Arial"/>
              <a:buNone/>
            </a:pPr>
            <a:r>
              <a:rPr b="1" lang="fr-FR" sz="2400">
                <a:solidFill>
                  <a:schemeClr val="lt2"/>
                </a:solidFill>
              </a:rPr>
              <a:t>Déroulé</a:t>
            </a:r>
            <a:br>
              <a:rPr b="1" lang="fr-FR" sz="2400">
                <a:solidFill>
                  <a:schemeClr val="lt2"/>
                </a:solidFill>
              </a:rPr>
            </a:b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0" name="Shape 170"/>
        <p:cNvGrpSpPr/>
        <p:nvPr/>
      </p:nvGrpSpPr>
      <p:grpSpPr>
        <a:xfrm>
          <a:off x="0" y="0"/>
          <a:ext cx="0" cy="0"/>
          <a:chOff x="0" y="0"/>
          <a:chExt cx="0" cy="0"/>
        </a:xfrm>
      </p:grpSpPr>
      <p:sp>
        <p:nvSpPr>
          <p:cNvPr id="171" name="Google Shape;171;p6"/>
          <p:cNvSpPr txBox="1"/>
          <p:nvPr>
            <p:ph idx="1" type="body"/>
          </p:nvPr>
        </p:nvSpPr>
        <p:spPr>
          <a:xfrm>
            <a:off x="6816725" y="728663"/>
            <a:ext cx="4679950" cy="5400675"/>
          </a:xfrm>
          <a:prstGeom prst="rect">
            <a:avLst/>
          </a:prstGeom>
          <a:noFill/>
          <a:ln>
            <a:noFill/>
          </a:ln>
        </p:spPr>
        <p:txBody>
          <a:bodyPr anchorCtr="0" anchor="ctr" bIns="0" lIns="0" spcFirstLastPara="1" rIns="0" wrap="square" tIns="0">
            <a:noAutofit/>
          </a:bodyPr>
          <a:lstStyle/>
          <a:p>
            <a:pPr indent="0" lvl="0" marL="0" rtl="0" algn="l">
              <a:lnSpc>
                <a:spcPct val="90000"/>
              </a:lnSpc>
              <a:spcBef>
                <a:spcPts val="0"/>
              </a:spcBef>
              <a:spcAft>
                <a:spcPts val="0"/>
              </a:spcAft>
              <a:buClr>
                <a:schemeClr val="lt1"/>
              </a:buClr>
              <a:buSzPts val="3200"/>
              <a:buNone/>
            </a:pPr>
            <a:r>
              <a:rPr lang="fr-FR"/>
              <a:t>Titre du chapitre</a:t>
            </a:r>
            <a:endParaRPr/>
          </a:p>
          <a:p>
            <a:pPr indent="0" lvl="1" marL="0" rtl="0" algn="l">
              <a:lnSpc>
                <a:spcPct val="90000"/>
              </a:lnSpc>
              <a:spcBef>
                <a:spcPts val="500"/>
              </a:spcBef>
              <a:spcAft>
                <a:spcPts val="0"/>
              </a:spcAft>
              <a:buClr>
                <a:schemeClr val="accent1"/>
              </a:buClr>
              <a:buSzPts val="1400"/>
              <a:buNone/>
            </a:pPr>
            <a:r>
              <a:rPr lang="fr-FR"/>
              <a:t>Augmente le niveau de liste pour ajouter un sous-titre</a:t>
            </a:r>
            <a:endParaRPr/>
          </a:p>
        </p:txBody>
      </p:sp>
      <p:pic>
        <p:nvPicPr>
          <p:cNvPr descr="Une image contenant extérieur, sombre, fond marin, ciel nocturne&#10;&#10;Description générée automatiquement" id="172" name="Google Shape;172;p6"/>
          <p:cNvPicPr preferRelativeResize="0"/>
          <p:nvPr>
            <p:ph idx="2" type="pic"/>
          </p:nvPr>
        </p:nvPicPr>
        <p:blipFill rotWithShape="1">
          <a:blip r:embed="rId3">
            <a:alphaModFix/>
          </a:blip>
          <a:srcRect b="0" l="20400" r="20400" t="0"/>
          <a:stretch/>
        </p:blipFill>
        <p:spPr>
          <a:xfrm>
            <a:off x="0" y="0"/>
            <a:ext cx="6096000" cy="68580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7"/>
          <p:cNvSpPr txBox="1"/>
          <p:nvPr>
            <p:ph idx="1" type="body"/>
          </p:nvPr>
        </p:nvSpPr>
        <p:spPr>
          <a:xfrm>
            <a:off x="695326" y="728661"/>
            <a:ext cx="6480174" cy="5040314"/>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2400"/>
              <a:buNone/>
            </a:pPr>
            <a:r>
              <a:rPr lang="fr-FR"/>
              <a:t>Titre ou commentaire</a:t>
            </a:r>
            <a:endParaRPr/>
          </a:p>
          <a:p>
            <a:pPr indent="0" lvl="1" marL="0" rtl="0" algn="l">
              <a:lnSpc>
                <a:spcPct val="100000"/>
              </a:lnSpc>
              <a:spcBef>
                <a:spcPts val="1200"/>
              </a:spcBef>
              <a:spcAft>
                <a:spcPts val="0"/>
              </a:spcAft>
              <a:buClr>
                <a:schemeClr val="lt2"/>
              </a:buClr>
              <a:buSzPts val="2400"/>
              <a:buNone/>
            </a:pPr>
            <a:r>
              <a:rPr lang="fr-FR"/>
              <a:t>Grand texte</a:t>
            </a:r>
            <a:endParaRPr/>
          </a:p>
          <a:p>
            <a:pPr indent="0" lvl="2" marL="0" rtl="0" algn="l">
              <a:lnSpc>
                <a:spcPct val="110000"/>
              </a:lnSpc>
              <a:spcBef>
                <a:spcPts val="1200"/>
              </a:spcBef>
              <a:spcAft>
                <a:spcPts val="0"/>
              </a:spcAft>
              <a:buClr>
                <a:schemeClr val="dk1"/>
              </a:buClr>
              <a:buSzPts val="1400"/>
              <a:buNone/>
            </a:pPr>
            <a:r>
              <a:rPr lang="fr-FR"/>
              <a:t>Texte courant</a:t>
            </a:r>
            <a:endParaRPr/>
          </a:p>
          <a:p>
            <a:pPr indent="0" lvl="2" marL="0" rtl="0" algn="l">
              <a:lnSpc>
                <a:spcPct val="110000"/>
              </a:lnSpc>
              <a:spcBef>
                <a:spcPts val="1200"/>
              </a:spcBef>
              <a:spcAft>
                <a:spcPts val="0"/>
              </a:spcAft>
              <a:buClr>
                <a:schemeClr val="dk1"/>
              </a:buClr>
              <a:buSzPts val="1400"/>
              <a:buNone/>
            </a:pPr>
            <a:r>
              <a:rPr lang="fr-FR"/>
              <a:t>Augmente le niveau de liste pour passer d’un niveau hiérarchique à l’autre.</a:t>
            </a:r>
            <a:endParaRPr/>
          </a:p>
          <a:p>
            <a:pPr indent="0" lvl="2" marL="0" rtl="0" algn="l">
              <a:lnSpc>
                <a:spcPct val="110000"/>
              </a:lnSpc>
              <a:spcBef>
                <a:spcPts val="1200"/>
              </a:spcBef>
              <a:spcAft>
                <a:spcPts val="0"/>
              </a:spcAft>
              <a:buClr>
                <a:schemeClr val="dk1"/>
              </a:buClr>
              <a:buSzPts val="1400"/>
              <a:buNone/>
            </a:pPr>
            <a:r>
              <a:rPr lang="fr-FR"/>
              <a:t>Utilise cette slide pour les textes simples.</a:t>
            </a:r>
            <a:endParaRPr/>
          </a:p>
        </p:txBody>
      </p:sp>
      <p:sp>
        <p:nvSpPr>
          <p:cNvPr id="178" name="Google Shape;178;p7"/>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179" name="Google Shape;179;p7"/>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8"/>
          <p:cNvSpPr txBox="1"/>
          <p:nvPr>
            <p:ph idx="1" type="body"/>
          </p:nvPr>
        </p:nvSpPr>
        <p:spPr>
          <a:xfrm>
            <a:off x="695326" y="728661"/>
            <a:ext cx="6480174" cy="5040314"/>
          </a:xfrm>
          <a:prstGeom prst="rect">
            <a:avLst/>
          </a:prstGeom>
          <a:noFill/>
          <a:ln>
            <a:noFill/>
          </a:ln>
        </p:spPr>
        <p:txBody>
          <a:bodyPr anchorCtr="0" anchor="t" bIns="0" lIns="0" spcFirstLastPara="1" rIns="0" wrap="square" tIns="0">
            <a:noAutofit/>
          </a:bodyPr>
          <a:lstStyle/>
          <a:p>
            <a:pPr indent="0" lvl="1" marL="0" rtl="0" algn="l">
              <a:lnSpc>
                <a:spcPct val="100000"/>
              </a:lnSpc>
              <a:spcBef>
                <a:spcPts val="0"/>
              </a:spcBef>
              <a:spcAft>
                <a:spcPts val="0"/>
              </a:spcAft>
              <a:buClr>
                <a:schemeClr val="lt2"/>
              </a:buClr>
              <a:buSzPts val="2400"/>
              <a:buNone/>
            </a:pPr>
            <a:r>
              <a:rPr lang="fr-FR"/>
              <a:t>Utilise cette slide pour les textes de conviction, d’introduction… In est ipsum, pulvinar eget elit varius, ultricies congue magna. </a:t>
            </a:r>
            <a:endParaRPr/>
          </a:p>
          <a:p>
            <a:pPr indent="0" lvl="1" marL="0" rtl="0" algn="l">
              <a:lnSpc>
                <a:spcPct val="100000"/>
              </a:lnSpc>
              <a:spcBef>
                <a:spcPts val="1200"/>
              </a:spcBef>
              <a:spcAft>
                <a:spcPts val="0"/>
              </a:spcAft>
              <a:buClr>
                <a:schemeClr val="lt2"/>
              </a:buClr>
              <a:buSzPts val="2400"/>
              <a:buNone/>
            </a:pPr>
            <a:r>
              <a:rPr lang="fr-FR"/>
              <a:t>Quisque eu nibh sed sapien auctor tempus.</a:t>
            </a:r>
            <a:endParaRPr/>
          </a:p>
          <a:p>
            <a:pPr indent="0" lvl="1" marL="0" rtl="0" algn="l">
              <a:lnSpc>
                <a:spcPct val="100000"/>
              </a:lnSpc>
              <a:spcBef>
                <a:spcPts val="1200"/>
              </a:spcBef>
              <a:spcAft>
                <a:spcPts val="0"/>
              </a:spcAft>
              <a:buClr>
                <a:schemeClr val="lt2"/>
              </a:buClr>
              <a:buSzPts val="2400"/>
              <a:buNone/>
            </a:pPr>
            <a:r>
              <a:rPr lang="fr-FR"/>
              <a:t>Curabitur congue, sapien ut mattis sollicitudin, nisi odio efficitur enim, nec imperdiet diam massa vitae mauris.</a:t>
            </a:r>
            <a:endParaRPr/>
          </a:p>
        </p:txBody>
      </p:sp>
      <p:sp>
        <p:nvSpPr>
          <p:cNvPr id="185" name="Google Shape;185;p8"/>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186" name="Google Shape;186;p8"/>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p9"/>
          <p:cNvSpPr txBox="1"/>
          <p:nvPr>
            <p:ph idx="1" type="body"/>
          </p:nvPr>
        </p:nvSpPr>
        <p:spPr>
          <a:xfrm>
            <a:off x="1055688" y="1089027"/>
            <a:ext cx="6480176" cy="43190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E9E9E9"/>
              </a:buClr>
              <a:buSzPts val="1400"/>
              <a:buNone/>
            </a:pPr>
            <a:r>
              <a:t/>
            </a:r>
            <a:endParaRPr/>
          </a:p>
        </p:txBody>
      </p:sp>
      <p:sp>
        <p:nvSpPr>
          <p:cNvPr id="192" name="Google Shape;192;p9"/>
          <p:cNvSpPr txBox="1"/>
          <p:nvPr>
            <p:ph idx="2" type="body"/>
          </p:nvPr>
        </p:nvSpPr>
        <p:spPr>
          <a:xfrm>
            <a:off x="8256588" y="5408110"/>
            <a:ext cx="3240086" cy="358775"/>
          </a:xfrm>
          <a:prstGeom prst="rect">
            <a:avLst/>
          </a:prstGeom>
          <a:noFill/>
          <a:ln>
            <a:noFill/>
          </a:ln>
        </p:spPr>
        <p:txBody>
          <a:bodyPr anchorCtr="0" anchor="b" bIns="0" lIns="0" spcFirstLastPara="1" rIns="0" wrap="square" tIns="0">
            <a:noAutofit/>
          </a:bodyPr>
          <a:lstStyle/>
          <a:p>
            <a:pPr indent="0" lvl="0" marL="0" rtl="0" algn="l">
              <a:lnSpc>
                <a:spcPct val="100000"/>
              </a:lnSpc>
              <a:spcBef>
                <a:spcPts val="0"/>
              </a:spcBef>
              <a:spcAft>
                <a:spcPts val="0"/>
              </a:spcAft>
              <a:buClr>
                <a:srgbClr val="7F7F7F"/>
              </a:buClr>
              <a:buSzPts val="900"/>
              <a:buNone/>
            </a:pPr>
            <a:r>
              <a:t/>
            </a:r>
            <a:endParaRPr/>
          </a:p>
        </p:txBody>
      </p:sp>
      <p:sp>
        <p:nvSpPr>
          <p:cNvPr id="193" name="Google Shape;193;p9"/>
          <p:cNvSpPr txBox="1"/>
          <p:nvPr>
            <p:ph idx="3" type="body"/>
          </p:nvPr>
        </p:nvSpPr>
        <p:spPr>
          <a:xfrm>
            <a:off x="8256589" y="728661"/>
            <a:ext cx="3240086" cy="4679449"/>
          </a:xfrm>
          <a:prstGeom prst="rect">
            <a:avLst/>
          </a:prstGeom>
          <a:noFill/>
          <a:ln>
            <a:noFill/>
          </a:ln>
        </p:spPr>
        <p:txBody>
          <a:bodyPr anchorCtr="0" anchor="t" bIns="0" lIns="0" spcFirstLastPara="1" rIns="0" wrap="square" tIns="0">
            <a:noAutofit/>
          </a:bodyPr>
          <a:lstStyle/>
          <a:p>
            <a:pPr indent="0" lvl="0" marL="0" rtl="0" algn="l">
              <a:lnSpc>
                <a:spcPct val="100000"/>
              </a:lnSpc>
              <a:spcBef>
                <a:spcPts val="0"/>
              </a:spcBef>
              <a:spcAft>
                <a:spcPts val="0"/>
              </a:spcAft>
              <a:buClr>
                <a:schemeClr val="lt2"/>
              </a:buClr>
              <a:buSzPts val="2400"/>
              <a:buNone/>
            </a:pPr>
            <a:r>
              <a:rPr lang="fr-FR"/>
              <a:t>Titre ou commentaire</a:t>
            </a:r>
            <a:endParaRPr/>
          </a:p>
          <a:p>
            <a:pPr indent="0" lvl="1" marL="0" rtl="0" algn="l">
              <a:lnSpc>
                <a:spcPct val="100000"/>
              </a:lnSpc>
              <a:spcBef>
                <a:spcPts val="1200"/>
              </a:spcBef>
              <a:spcAft>
                <a:spcPts val="0"/>
              </a:spcAft>
              <a:buClr>
                <a:schemeClr val="lt2"/>
              </a:buClr>
              <a:buSzPts val="2400"/>
              <a:buNone/>
            </a:pPr>
            <a:r>
              <a:rPr lang="fr-FR"/>
              <a:t>Grand texte</a:t>
            </a:r>
            <a:endParaRPr/>
          </a:p>
          <a:p>
            <a:pPr indent="0" lvl="2" marL="0" rtl="0" algn="l">
              <a:lnSpc>
                <a:spcPct val="110000"/>
              </a:lnSpc>
              <a:spcBef>
                <a:spcPts val="1200"/>
              </a:spcBef>
              <a:spcAft>
                <a:spcPts val="0"/>
              </a:spcAft>
              <a:buClr>
                <a:schemeClr val="dk1"/>
              </a:buClr>
              <a:buSzPts val="1400"/>
              <a:buNone/>
            </a:pPr>
            <a:r>
              <a:rPr lang="fr-FR"/>
              <a:t>Texte courant</a:t>
            </a:r>
            <a:endParaRPr/>
          </a:p>
          <a:p>
            <a:pPr indent="0" lvl="2" marL="0" rtl="0" algn="l">
              <a:lnSpc>
                <a:spcPct val="110000"/>
              </a:lnSpc>
              <a:spcBef>
                <a:spcPts val="1200"/>
              </a:spcBef>
              <a:spcAft>
                <a:spcPts val="0"/>
              </a:spcAft>
              <a:buClr>
                <a:schemeClr val="dk1"/>
              </a:buClr>
              <a:buSzPts val="1400"/>
              <a:buNone/>
            </a:pPr>
            <a:r>
              <a:rPr lang="fr-FR"/>
              <a:t>Augmente le niveau de liste pour passer d’un niveau de texte à l’autre.</a:t>
            </a:r>
            <a:endParaRPr/>
          </a:p>
          <a:p>
            <a:pPr indent="0" lvl="2" marL="0" rtl="0" algn="l">
              <a:lnSpc>
                <a:spcPct val="110000"/>
              </a:lnSpc>
              <a:spcBef>
                <a:spcPts val="1200"/>
              </a:spcBef>
              <a:spcAft>
                <a:spcPts val="0"/>
              </a:spcAft>
              <a:buClr>
                <a:schemeClr val="dk1"/>
              </a:buClr>
              <a:buSzPts val="1400"/>
              <a:buNone/>
            </a:pPr>
            <a:r>
              <a:rPr lang="fr-FR"/>
              <a:t>Utilise cette slide pour les graphiques, les schémas et les tableaux que tu places au centre. Le filet gris permet d’asseoir l’ensemble et d’éviter qu’on ait l’impression que le schéma flotte.</a:t>
            </a:r>
            <a:endParaRPr/>
          </a:p>
        </p:txBody>
      </p:sp>
      <p:sp>
        <p:nvSpPr>
          <p:cNvPr id="194" name="Google Shape;194;p9"/>
          <p:cNvSpPr txBox="1"/>
          <p:nvPr>
            <p:ph idx="12" type="sldNum"/>
          </p:nvPr>
        </p:nvSpPr>
        <p:spPr>
          <a:xfrm>
            <a:off x="9046369" y="6489700"/>
            <a:ext cx="2450306" cy="368300"/>
          </a:xfrm>
          <a:prstGeom prst="rect">
            <a:avLst/>
          </a:prstGeom>
          <a:noFill/>
          <a:ln>
            <a:noFill/>
          </a:ln>
        </p:spPr>
        <p:txBody>
          <a:bodyPr anchorCtr="0" anchor="ctr" bIns="0" lIns="0" spcFirstLastPara="1" rIns="0" wrap="square" tIns="0">
            <a:noAutofit/>
          </a:bodyPr>
          <a:lstStyle/>
          <a:p>
            <a:pPr indent="0" lvl="0" marL="0" rtl="0" algn="r">
              <a:spcBef>
                <a:spcPts val="0"/>
              </a:spcBef>
              <a:spcAft>
                <a:spcPts val="0"/>
              </a:spcAft>
              <a:buNone/>
            </a:pPr>
            <a:fld id="{00000000-1234-1234-1234-123412341234}" type="slidenum">
              <a:rPr lang="fr-FR"/>
              <a:t>‹#›</a:t>
            </a:fld>
            <a:endParaRPr/>
          </a:p>
        </p:txBody>
      </p:sp>
      <p:sp>
        <p:nvSpPr>
          <p:cNvPr id="195" name="Google Shape;195;p9"/>
          <p:cNvSpPr txBox="1"/>
          <p:nvPr>
            <p:ph idx="11" type="ftr"/>
          </p:nvPr>
        </p:nvSpPr>
        <p:spPr>
          <a:xfrm>
            <a:off x="0" y="6489700"/>
            <a:ext cx="9046369" cy="368300"/>
          </a:xfrm>
          <a:prstGeom prst="rect">
            <a:avLst/>
          </a:prstGeom>
          <a:noFill/>
          <a:ln>
            <a:noFill/>
          </a:ln>
        </p:spPr>
        <p:txBody>
          <a:bodyPr anchorCtr="0" anchor="ctr" bIns="45700" lIns="91425" spcFirstLastPara="1" rIns="91425" wrap="square" tIns="45700">
            <a:noAutofit/>
          </a:bodyPr>
          <a:lstStyle/>
          <a:p>
            <a:pPr indent="0" lvl="0" marL="625475" rtl="0" algn="l">
              <a:spcBef>
                <a:spcPts val="0"/>
              </a:spcBef>
              <a:spcAft>
                <a:spcPts val="0"/>
              </a:spcAft>
              <a:buNone/>
            </a:pPr>
            <a:r>
              <a:rPr lang="fr-FR"/>
              <a:t>The Shifters – Nom du document</a:t>
            </a:r>
            <a:endParaRPr/>
          </a:p>
        </p:txBody>
      </p:sp>
    </p:spTree>
  </p:cSld>
  <p:clrMapOvr>
    <a:masterClrMapping/>
  </p:clrMapOvr>
</p:sld>
</file>

<file path=ppt/theme/theme1.xml><?xml version="1.0" encoding="utf-8"?>
<a:theme xmlns:a="http://schemas.openxmlformats.org/drawingml/2006/main" xmlns:r="http://schemas.openxmlformats.org/officeDocument/2006/relationships" name="Titres et chapitres">
  <a:themeElements>
    <a:clrScheme name="Shifters">
      <a:dk1>
        <a:srgbClr val="00004B"/>
      </a:dk1>
      <a:lt1>
        <a:srgbClr val="FFFFFF"/>
      </a:lt1>
      <a:dk2>
        <a:srgbClr val="00004B"/>
      </a:dk2>
      <a:lt2>
        <a:srgbClr val="0023AA"/>
      </a:lt2>
      <a:accent1>
        <a:srgbClr val="4BD2AF"/>
      </a:accent1>
      <a:accent2>
        <a:srgbClr val="00788C"/>
      </a:accent2>
      <a:accent3>
        <a:srgbClr val="2D4182"/>
      </a:accent3>
      <a:accent4>
        <a:srgbClr val="DC4B78"/>
      </a:accent4>
      <a:accent5>
        <a:srgbClr val="F091B9"/>
      </a:accent5>
      <a:accent6>
        <a:srgbClr val="B7ECDE"/>
      </a:accent6>
      <a:hlink>
        <a:srgbClr val="00788C"/>
      </a:hlink>
      <a:folHlink>
        <a:srgbClr val="007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hèm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Texte et figures">
  <a:themeElements>
    <a:clrScheme name="Shifters">
      <a:dk1>
        <a:srgbClr val="282828"/>
      </a:dk1>
      <a:lt1>
        <a:srgbClr val="FFFFFF"/>
      </a:lt1>
      <a:dk2>
        <a:srgbClr val="00004B"/>
      </a:dk2>
      <a:lt2>
        <a:srgbClr val="0023AA"/>
      </a:lt2>
      <a:accent1>
        <a:srgbClr val="4BD2AF"/>
      </a:accent1>
      <a:accent2>
        <a:srgbClr val="00788C"/>
      </a:accent2>
      <a:accent3>
        <a:srgbClr val="2D4182"/>
      </a:accent3>
      <a:accent4>
        <a:srgbClr val="DC4B78"/>
      </a:accent4>
      <a:accent5>
        <a:srgbClr val="F091B9"/>
      </a:accent5>
      <a:accent6>
        <a:srgbClr val="B7ECDE"/>
      </a:accent6>
      <a:hlink>
        <a:srgbClr val="00788C"/>
      </a:hlink>
      <a:folHlink>
        <a:srgbClr val="00788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2021-05-25T14:39:04Z</dcterms:created>
  <dc:creator>Nicolas Hervé</dc:creator>
</cp:coreProperties>
</file>